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40"/>
  </p:notesMasterIdLst>
  <p:handoutMasterIdLst>
    <p:handoutMasterId r:id="rId41"/>
  </p:handoutMasterIdLst>
  <p:sldIdLst>
    <p:sldId id="256" r:id="rId5"/>
    <p:sldId id="257" r:id="rId6"/>
    <p:sldId id="262" r:id="rId7"/>
    <p:sldId id="263" r:id="rId8"/>
    <p:sldId id="258" r:id="rId9"/>
    <p:sldId id="264" r:id="rId10"/>
    <p:sldId id="265" r:id="rId11"/>
    <p:sldId id="266" r:id="rId12"/>
    <p:sldId id="267" r:id="rId13"/>
    <p:sldId id="268" r:id="rId14"/>
    <p:sldId id="272" r:id="rId15"/>
    <p:sldId id="270" r:id="rId16"/>
    <p:sldId id="273" r:id="rId17"/>
    <p:sldId id="274" r:id="rId18"/>
    <p:sldId id="275" r:id="rId19"/>
    <p:sldId id="261"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2" r:id="rId36"/>
    <p:sldId id="293" r:id="rId37"/>
    <p:sldId id="260" r:id="rId38"/>
    <p:sldId id="291"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036373-0950-442E-B784-2BD73089730E}" v="126" dt="2025-04-26T01:48:02.585"/>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114"/>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Durst" userId="1a10234f19e68613" providerId="LiveId" clId="{A7036373-0950-442E-B784-2BD73089730E}"/>
    <pc:docChg chg="undo redo custSel addSld delSld modSld sldOrd">
      <pc:chgData name="James Durst" userId="1a10234f19e68613" providerId="LiveId" clId="{A7036373-0950-442E-B784-2BD73089730E}" dt="2025-04-26T02:20:53.282" v="1282" actId="20577"/>
      <pc:docMkLst>
        <pc:docMk/>
      </pc:docMkLst>
      <pc:sldChg chg="modSp mod">
        <pc:chgData name="James Durst" userId="1a10234f19e68613" providerId="LiveId" clId="{A7036373-0950-442E-B784-2BD73089730E}" dt="2025-04-26T00:22:15.516" v="45" actId="20577"/>
        <pc:sldMkLst>
          <pc:docMk/>
          <pc:sldMk cId="2185875816" sldId="256"/>
        </pc:sldMkLst>
        <pc:spChg chg="mod">
          <ac:chgData name="James Durst" userId="1a10234f19e68613" providerId="LiveId" clId="{A7036373-0950-442E-B784-2BD73089730E}" dt="2025-04-26T00:22:04.976" v="23" actId="20577"/>
          <ac:spMkLst>
            <pc:docMk/>
            <pc:sldMk cId="2185875816" sldId="256"/>
            <ac:spMk id="2" creationId="{4D687081-16D7-4BC5-A7DB-E70117439F85}"/>
          </ac:spMkLst>
        </pc:spChg>
        <pc:spChg chg="mod">
          <ac:chgData name="James Durst" userId="1a10234f19e68613" providerId="LiveId" clId="{A7036373-0950-442E-B784-2BD73089730E}" dt="2025-04-26T00:22:15.516" v="45" actId="20577"/>
          <ac:spMkLst>
            <pc:docMk/>
            <pc:sldMk cId="2185875816" sldId="256"/>
            <ac:spMk id="3" creationId="{1841851F-203A-4F8E-AA75-478526ABA894}"/>
          </ac:spMkLst>
        </pc:spChg>
      </pc:sldChg>
      <pc:sldChg chg="addSp delSp modSp mod">
        <pc:chgData name="James Durst" userId="1a10234f19e68613" providerId="LiveId" clId="{A7036373-0950-442E-B784-2BD73089730E}" dt="2025-04-26T00:37:35.002" v="201"/>
        <pc:sldMkLst>
          <pc:docMk/>
          <pc:sldMk cId="302665335" sldId="257"/>
        </pc:sldMkLst>
        <pc:spChg chg="mod">
          <ac:chgData name="James Durst" userId="1a10234f19e68613" providerId="LiveId" clId="{A7036373-0950-442E-B784-2BD73089730E}" dt="2025-04-26T00:35:13.749" v="196" actId="14100"/>
          <ac:spMkLst>
            <pc:docMk/>
            <pc:sldMk cId="302665335" sldId="257"/>
            <ac:spMk id="2" creationId="{9A134327-4864-46BB-A57A-7055C9E3AEC1}"/>
          </ac:spMkLst>
        </pc:spChg>
        <pc:spChg chg="add mod">
          <ac:chgData name="James Durst" userId="1a10234f19e68613" providerId="LiveId" clId="{A7036373-0950-442E-B784-2BD73089730E}" dt="2025-04-26T00:29:56.349" v="165"/>
          <ac:spMkLst>
            <pc:docMk/>
            <pc:sldMk cId="302665335" sldId="257"/>
            <ac:spMk id="3" creationId="{7DB577B4-4718-15E9-7536-921E0A92771D}"/>
          </ac:spMkLst>
        </pc:spChg>
        <pc:spChg chg="add mod">
          <ac:chgData name="James Durst" userId="1a10234f19e68613" providerId="LiveId" clId="{A7036373-0950-442E-B784-2BD73089730E}" dt="2025-04-26T00:30:30.402" v="169"/>
          <ac:spMkLst>
            <pc:docMk/>
            <pc:sldMk cId="302665335" sldId="257"/>
            <ac:spMk id="4" creationId="{E8E3305E-57DD-76B2-2C44-08F2175F4A97}"/>
          </ac:spMkLst>
        </pc:spChg>
        <pc:spChg chg="add mod">
          <ac:chgData name="James Durst" userId="1a10234f19e68613" providerId="LiveId" clId="{A7036373-0950-442E-B784-2BD73089730E}" dt="2025-04-26T00:35:49.262" v="197"/>
          <ac:spMkLst>
            <pc:docMk/>
            <pc:sldMk cId="302665335" sldId="257"/>
            <ac:spMk id="5" creationId="{022EDF37-E574-BA89-0267-28D8FAE5E176}"/>
          </ac:spMkLst>
        </pc:spChg>
        <pc:spChg chg="add mod">
          <ac:chgData name="James Durst" userId="1a10234f19e68613" providerId="LiveId" clId="{A7036373-0950-442E-B784-2BD73089730E}" dt="2025-04-26T00:36:18.580" v="198"/>
          <ac:spMkLst>
            <pc:docMk/>
            <pc:sldMk cId="302665335" sldId="257"/>
            <ac:spMk id="6" creationId="{463DA024-9581-D3A6-8CE9-88FA4F13717A}"/>
          </ac:spMkLst>
        </pc:spChg>
        <pc:spChg chg="add mod">
          <ac:chgData name="James Durst" userId="1a10234f19e68613" providerId="LiveId" clId="{A7036373-0950-442E-B784-2BD73089730E}" dt="2025-04-26T00:36:43.094" v="199"/>
          <ac:spMkLst>
            <pc:docMk/>
            <pc:sldMk cId="302665335" sldId="257"/>
            <ac:spMk id="7" creationId="{BBE17850-BEDE-0207-B052-3CAC4BA74A01}"/>
          </ac:spMkLst>
        </pc:spChg>
        <pc:spChg chg="add mod">
          <ac:chgData name="James Durst" userId="1a10234f19e68613" providerId="LiveId" clId="{A7036373-0950-442E-B784-2BD73089730E}" dt="2025-04-26T00:32:49.558" v="179"/>
          <ac:spMkLst>
            <pc:docMk/>
            <pc:sldMk cId="302665335" sldId="257"/>
            <ac:spMk id="8" creationId="{CCAC38B2-7CCD-FE2D-2911-FD1621051371}"/>
          </ac:spMkLst>
        </pc:spChg>
        <pc:spChg chg="add mod">
          <ac:chgData name="James Durst" userId="1a10234f19e68613" providerId="LiveId" clId="{A7036373-0950-442E-B784-2BD73089730E}" dt="2025-04-26T00:37:07.996" v="200"/>
          <ac:spMkLst>
            <pc:docMk/>
            <pc:sldMk cId="302665335" sldId="257"/>
            <ac:spMk id="9" creationId="{EDE61F02-50C9-C148-00D2-547239825E5F}"/>
          </ac:spMkLst>
        </pc:spChg>
        <pc:spChg chg="add del mod">
          <ac:chgData name="James Durst" userId="1a10234f19e68613" providerId="LiveId" clId="{A7036373-0950-442E-B784-2BD73089730E}" dt="2025-04-26T00:33:39.247" v="183" actId="478"/>
          <ac:spMkLst>
            <pc:docMk/>
            <pc:sldMk cId="302665335" sldId="257"/>
            <ac:spMk id="12" creationId="{69BEF1D0-409C-7B2A-D8AC-6E7471BAC78B}"/>
          </ac:spMkLst>
        </pc:spChg>
        <pc:spChg chg="add mod">
          <ac:chgData name="James Durst" userId="1a10234f19e68613" providerId="LiveId" clId="{A7036373-0950-442E-B784-2BD73089730E}" dt="2025-04-26T00:37:35.002" v="201"/>
          <ac:spMkLst>
            <pc:docMk/>
            <pc:sldMk cId="302665335" sldId="257"/>
            <ac:spMk id="13" creationId="{93A430EE-EF21-3411-FC77-41460DB4B514}"/>
          </ac:spMkLst>
        </pc:spChg>
        <pc:graphicFrameChg chg="del mod">
          <ac:chgData name="James Durst" userId="1a10234f19e68613" providerId="LiveId" clId="{A7036373-0950-442E-B784-2BD73089730E}" dt="2025-04-26T00:33:27.918" v="182" actId="478"/>
          <ac:graphicFrameMkLst>
            <pc:docMk/>
            <pc:sldMk cId="302665335" sldId="257"/>
            <ac:graphicFrameMk id="200" creationId="{C7094B13-F699-4785-845B-4DB18710A2F8}"/>
          </ac:graphicFrameMkLst>
        </pc:graphicFrameChg>
      </pc:sldChg>
      <pc:sldChg chg="addSp modSp add mod setBg">
        <pc:chgData name="James Durst" userId="1a10234f19e68613" providerId="LiveId" clId="{A7036373-0950-442E-B784-2BD73089730E}" dt="2025-04-26T01:54:23.856" v="547" actId="255"/>
        <pc:sldMkLst>
          <pc:docMk/>
          <pc:sldMk cId="85623928" sldId="258"/>
        </pc:sldMkLst>
        <pc:spChg chg="mod">
          <ac:chgData name="James Durst" userId="1a10234f19e68613" providerId="LiveId" clId="{A7036373-0950-442E-B784-2BD73089730E}" dt="2025-04-26T00:49:45.457" v="213" actId="26606"/>
          <ac:spMkLst>
            <pc:docMk/>
            <pc:sldMk cId="85623928" sldId="258"/>
            <ac:spMk id="2" creationId="{D59E250E-5F70-310A-3E55-3EFDD73547A2}"/>
          </ac:spMkLst>
        </pc:spChg>
        <pc:spChg chg="mod">
          <ac:chgData name="James Durst" userId="1a10234f19e68613" providerId="LiveId" clId="{A7036373-0950-442E-B784-2BD73089730E}" dt="2025-04-26T01:54:23.856" v="547" actId="255"/>
          <ac:spMkLst>
            <pc:docMk/>
            <pc:sldMk cId="85623928" sldId="258"/>
            <ac:spMk id="3" creationId="{61177D67-D62C-4343-D6CB-3C137E66CFA1}"/>
          </ac:spMkLst>
        </pc:spChg>
        <pc:grpChg chg="add">
          <ac:chgData name="James Durst" userId="1a10234f19e68613" providerId="LiveId" clId="{A7036373-0950-442E-B784-2BD73089730E}" dt="2025-04-26T00:49:45.457" v="213" actId="26606"/>
          <ac:grpSpMkLst>
            <pc:docMk/>
            <pc:sldMk cId="85623928" sldId="258"/>
            <ac:grpSpMk id="9" creationId="{9AE4726C-1831-4FE3-9A11-227F0DC2F0BC}"/>
          </ac:grpSpMkLst>
        </pc:grpChg>
        <pc:grpChg chg="add">
          <ac:chgData name="James Durst" userId="1a10234f19e68613" providerId="LiveId" clId="{A7036373-0950-442E-B784-2BD73089730E}" dt="2025-04-26T00:49:45.457" v="213" actId="26606"/>
          <ac:grpSpMkLst>
            <pc:docMk/>
            <pc:sldMk cId="85623928" sldId="258"/>
            <ac:grpSpMk id="13" creationId="{E916825F-759B-4F1A-BA80-AF7137691EC5}"/>
          </ac:grpSpMkLst>
        </pc:grpChg>
        <pc:picChg chg="add mod">
          <ac:chgData name="James Durst" userId="1a10234f19e68613" providerId="LiveId" clId="{A7036373-0950-442E-B784-2BD73089730E}" dt="2025-04-26T00:49:52.337" v="214" actId="27614"/>
          <ac:picMkLst>
            <pc:docMk/>
            <pc:sldMk cId="85623928" sldId="258"/>
            <ac:picMk id="5" creationId="{32CC4865-70D6-93E2-1F15-A33187D5B64A}"/>
          </ac:picMkLst>
        </pc:picChg>
      </pc:sldChg>
      <pc:sldChg chg="del">
        <pc:chgData name="James Durst" userId="1a10234f19e68613" providerId="LiveId" clId="{A7036373-0950-442E-B784-2BD73089730E}" dt="2025-04-26T01:14:53.655" v="320" actId="2696"/>
        <pc:sldMkLst>
          <pc:docMk/>
          <pc:sldMk cId="4084789884" sldId="259"/>
        </pc:sldMkLst>
      </pc:sldChg>
      <pc:sldChg chg="modSp mod">
        <pc:chgData name="James Durst" userId="1a10234f19e68613" providerId="LiveId" clId="{A7036373-0950-442E-B784-2BD73089730E}" dt="2025-04-26T02:20:53.282" v="1282" actId="20577"/>
        <pc:sldMkLst>
          <pc:docMk/>
          <pc:sldMk cId="3906540354" sldId="260"/>
        </pc:sldMkLst>
        <pc:spChg chg="mod">
          <ac:chgData name="James Durst" userId="1a10234f19e68613" providerId="LiveId" clId="{A7036373-0950-442E-B784-2BD73089730E}" dt="2025-04-26T02:20:14.493" v="1262" actId="20577"/>
          <ac:spMkLst>
            <pc:docMk/>
            <pc:sldMk cId="3906540354" sldId="260"/>
            <ac:spMk id="2" creationId="{7ADC9467-D86A-4D44-9E01-5796E5BDA396}"/>
          </ac:spMkLst>
        </pc:spChg>
        <pc:spChg chg="mod">
          <ac:chgData name="James Durst" userId="1a10234f19e68613" providerId="LiveId" clId="{A7036373-0950-442E-B784-2BD73089730E}" dt="2025-04-26T02:20:53.282" v="1282" actId="20577"/>
          <ac:spMkLst>
            <pc:docMk/>
            <pc:sldMk cId="3906540354" sldId="260"/>
            <ac:spMk id="4" creationId="{41A79215-653F-4996-95E5-0FD4B247B21F}"/>
          </ac:spMkLst>
        </pc:spChg>
      </pc:sldChg>
      <pc:sldChg chg="del">
        <pc:chgData name="James Durst" userId="1a10234f19e68613" providerId="LiveId" clId="{A7036373-0950-442E-B784-2BD73089730E}" dt="2025-04-26T01:14:47.883" v="319" actId="2696"/>
        <pc:sldMkLst>
          <pc:docMk/>
          <pc:sldMk cId="956639478" sldId="261"/>
        </pc:sldMkLst>
      </pc:sldChg>
      <pc:sldChg chg="addSp delSp modSp add mod setBg setClrOvrMap">
        <pc:chgData name="James Durst" userId="1a10234f19e68613" providerId="LiveId" clId="{A7036373-0950-442E-B784-2BD73089730E}" dt="2025-04-26T01:21:20.780" v="349" actId="26606"/>
        <pc:sldMkLst>
          <pc:docMk/>
          <pc:sldMk cId="2545655400" sldId="261"/>
        </pc:sldMkLst>
        <pc:spChg chg="mod">
          <ac:chgData name="James Durst" userId="1a10234f19e68613" providerId="LiveId" clId="{A7036373-0950-442E-B784-2BD73089730E}" dt="2025-04-26T01:21:20.780" v="349" actId="26606"/>
          <ac:spMkLst>
            <pc:docMk/>
            <pc:sldMk cId="2545655400" sldId="261"/>
            <ac:spMk id="2" creationId="{12570DED-E942-4274-A5C5-61D0403EDC64}"/>
          </ac:spMkLst>
        </pc:spChg>
        <pc:spChg chg="add del">
          <ac:chgData name="James Durst" userId="1a10234f19e68613" providerId="LiveId" clId="{A7036373-0950-442E-B784-2BD73089730E}" dt="2025-04-26T01:21:18.171" v="348" actId="26606"/>
          <ac:spMkLst>
            <pc:docMk/>
            <pc:sldMk cId="2545655400" sldId="261"/>
            <ac:spMk id="74" creationId="{34106153-7990-4956-BD26-A04A030064E7}"/>
          </ac:spMkLst>
        </pc:spChg>
        <pc:spChg chg="add del">
          <ac:chgData name="James Durst" userId="1a10234f19e68613" providerId="LiveId" clId="{A7036373-0950-442E-B784-2BD73089730E}" dt="2025-04-26T01:21:18.171" v="348" actId="26606"/>
          <ac:spMkLst>
            <pc:docMk/>
            <pc:sldMk cId="2545655400" sldId="261"/>
            <ac:spMk id="134" creationId="{62B94F88-FD5B-4053-B143-DFF55CE44377}"/>
          </ac:spMkLst>
        </pc:spChg>
        <pc:spChg chg="add">
          <ac:chgData name="James Durst" userId="1a10234f19e68613" providerId="LiveId" clId="{A7036373-0950-442E-B784-2BD73089730E}" dt="2025-04-26T01:21:20.780" v="349" actId="26606"/>
          <ac:spMkLst>
            <pc:docMk/>
            <pc:sldMk cId="2545655400" sldId="261"/>
            <ac:spMk id="183" creationId="{34106153-7990-4956-BD26-A04A030064E7}"/>
          </ac:spMkLst>
        </pc:spChg>
        <pc:spChg chg="add">
          <ac:chgData name="James Durst" userId="1a10234f19e68613" providerId="LiveId" clId="{A7036373-0950-442E-B784-2BD73089730E}" dt="2025-04-26T01:21:20.780" v="349" actId="26606"/>
          <ac:spMkLst>
            <pc:docMk/>
            <pc:sldMk cId="2545655400" sldId="261"/>
            <ac:spMk id="240" creationId="{62B94F88-FD5B-4053-B143-DFF55CE44377}"/>
          </ac:spMkLst>
        </pc:spChg>
        <pc:grpChg chg="add">
          <ac:chgData name="James Durst" userId="1a10234f19e68613" providerId="LiveId" clId="{A7036373-0950-442E-B784-2BD73089730E}" dt="2025-04-26T01:21:20.780" v="349" actId="26606"/>
          <ac:grpSpMkLst>
            <pc:docMk/>
            <pc:sldMk cId="2545655400" sldId="261"/>
            <ac:grpSpMk id="14" creationId="{AB86F577-8905-4B21-8AF3-C1BB3433775D}"/>
          </ac:grpSpMkLst>
        </pc:grpChg>
        <pc:grpChg chg="add del">
          <ac:chgData name="James Durst" userId="1a10234f19e68613" providerId="LiveId" clId="{A7036373-0950-442E-B784-2BD73089730E}" dt="2025-04-26T01:21:18.171" v="348" actId="26606"/>
          <ac:grpSpMkLst>
            <pc:docMk/>
            <pc:sldMk cId="2545655400" sldId="261"/>
            <ac:grpSpMk id="18" creationId="{AB86F577-8905-4B21-8AF3-C1BB3433775D}"/>
          </ac:grpSpMkLst>
        </pc:grpChg>
        <pc:grpChg chg="add del">
          <ac:chgData name="James Durst" userId="1a10234f19e68613" providerId="LiveId" clId="{A7036373-0950-442E-B784-2BD73089730E}" dt="2025-04-26T01:21:18.171" v="348" actId="26606"/>
          <ac:grpSpMkLst>
            <pc:docMk/>
            <pc:sldMk cId="2545655400" sldId="261"/>
            <ac:grpSpMk id="78" creationId="{866FCB64-0A37-46EB-8A9B-EC0C4C000AA4}"/>
          </ac:grpSpMkLst>
        </pc:grpChg>
        <pc:grpChg chg="add">
          <ac:chgData name="James Durst" userId="1a10234f19e68613" providerId="LiveId" clId="{A7036373-0950-442E-B784-2BD73089730E}" dt="2025-04-26T01:21:20.780" v="349" actId="26606"/>
          <ac:grpSpMkLst>
            <pc:docMk/>
            <pc:sldMk cId="2545655400" sldId="261"/>
            <ac:grpSpMk id="185" creationId="{866FCB64-0A37-46EB-8A9B-EC0C4C000AA4}"/>
          </ac:grpSpMkLst>
        </pc:grpChg>
        <pc:graphicFrameChg chg="add mod">
          <ac:chgData name="James Durst" userId="1a10234f19e68613" providerId="LiveId" clId="{A7036373-0950-442E-B784-2BD73089730E}" dt="2025-04-26T01:21:20.780" v="349" actId="26606"/>
          <ac:graphicFrameMkLst>
            <pc:docMk/>
            <pc:sldMk cId="2545655400" sldId="261"/>
            <ac:graphicFrameMk id="11" creationId="{9E68CBE3-DA34-4E26-9621-6F85D54401F7}"/>
          </ac:graphicFrameMkLst>
        </pc:graphicFrameChg>
        <pc:picChg chg="add">
          <ac:chgData name="James Durst" userId="1a10234f19e68613" providerId="LiveId" clId="{A7036373-0950-442E-B784-2BD73089730E}" dt="2025-04-26T01:21:20.780" v="349" actId="26606"/>
          <ac:picMkLst>
            <pc:docMk/>
            <pc:sldMk cId="2545655400" sldId="261"/>
            <ac:picMk id="13" creationId="{678E285C-BE9E-45B7-A3EE-B9792DAE9917}"/>
          </ac:picMkLst>
        </pc:picChg>
        <pc:picChg chg="add del">
          <ac:chgData name="James Durst" userId="1a10234f19e68613" providerId="LiveId" clId="{A7036373-0950-442E-B784-2BD73089730E}" dt="2025-04-26T01:21:18.171" v="348" actId="26606"/>
          <ac:picMkLst>
            <pc:docMk/>
            <pc:sldMk cId="2545655400" sldId="261"/>
            <ac:picMk id="16" creationId="{678E285C-BE9E-45B7-A3EE-B9792DAE9917}"/>
          </ac:picMkLst>
        </pc:picChg>
        <pc:picChg chg="add del">
          <ac:chgData name="James Durst" userId="1a10234f19e68613" providerId="LiveId" clId="{A7036373-0950-442E-B784-2BD73089730E}" dt="2025-04-26T01:21:18.171" v="348" actId="26606"/>
          <ac:picMkLst>
            <pc:docMk/>
            <pc:sldMk cId="2545655400" sldId="261"/>
            <ac:picMk id="76" creationId="{BDEA11A5-20BA-4650-A324-47C0465FF5A4}"/>
          </ac:picMkLst>
        </pc:picChg>
        <pc:picChg chg="add">
          <ac:chgData name="James Durst" userId="1a10234f19e68613" providerId="LiveId" clId="{A7036373-0950-442E-B784-2BD73089730E}" dt="2025-04-26T01:21:20.780" v="349" actId="26606"/>
          <ac:picMkLst>
            <pc:docMk/>
            <pc:sldMk cId="2545655400" sldId="261"/>
            <ac:picMk id="184" creationId="{BDEA11A5-20BA-4650-A324-47C0465FF5A4}"/>
          </ac:picMkLst>
        </pc:picChg>
      </pc:sldChg>
      <pc:sldChg chg="addSp delSp modSp new mod setBg addAnim">
        <pc:chgData name="James Durst" userId="1a10234f19e68613" providerId="LiveId" clId="{A7036373-0950-442E-B784-2BD73089730E}" dt="2025-04-26T00:47:53.957" v="207"/>
        <pc:sldMkLst>
          <pc:docMk/>
          <pc:sldMk cId="2777984053" sldId="262"/>
        </pc:sldMkLst>
        <pc:spChg chg="mod">
          <ac:chgData name="James Durst" userId="1a10234f19e68613" providerId="LiveId" clId="{A7036373-0950-442E-B784-2BD73089730E}" dt="2025-04-26T00:47:53.957" v="206" actId="26606"/>
          <ac:spMkLst>
            <pc:docMk/>
            <pc:sldMk cId="2777984053" sldId="262"/>
            <ac:spMk id="2" creationId="{9D379BB6-46A8-EB72-817C-D2BBB78F5BA7}"/>
          </ac:spMkLst>
        </pc:spChg>
        <pc:spChg chg="del">
          <ac:chgData name="James Durst" userId="1a10234f19e68613" providerId="LiveId" clId="{A7036373-0950-442E-B784-2BD73089730E}" dt="2025-04-26T00:46:45.541" v="203" actId="478"/>
          <ac:spMkLst>
            <pc:docMk/>
            <pc:sldMk cId="2777984053" sldId="262"/>
            <ac:spMk id="3" creationId="{3F949B4E-4BAD-8D42-CEE4-4F8E6228F478}"/>
          </ac:spMkLst>
        </pc:spChg>
        <pc:grpChg chg="add">
          <ac:chgData name="James Durst" userId="1a10234f19e68613" providerId="LiveId" clId="{A7036373-0950-442E-B784-2BD73089730E}" dt="2025-04-26T00:47:53.957" v="206" actId="26606"/>
          <ac:grpSpMkLst>
            <pc:docMk/>
            <pc:sldMk cId="2777984053" sldId="262"/>
            <ac:grpSpMk id="10" creationId="{9795E515-5F57-431F-9A0D-3A0419DF7572}"/>
          </ac:grpSpMkLst>
        </pc:grpChg>
        <pc:grpChg chg="add">
          <ac:chgData name="James Durst" userId="1a10234f19e68613" providerId="LiveId" clId="{A7036373-0950-442E-B784-2BD73089730E}" dt="2025-04-26T00:47:53.957" v="206" actId="26606"/>
          <ac:grpSpMkLst>
            <pc:docMk/>
            <pc:sldMk cId="2777984053" sldId="262"/>
            <ac:grpSpMk id="66" creationId="{1351B104-9B78-4A2B-B970-FA8ABE1CE12D}"/>
          </ac:grpSpMkLst>
        </pc:grpChg>
        <pc:grpChg chg="add">
          <ac:chgData name="James Durst" userId="1a10234f19e68613" providerId="LiveId" clId="{A7036373-0950-442E-B784-2BD73089730E}" dt="2025-04-26T00:47:53.957" v="206" actId="26606"/>
          <ac:grpSpMkLst>
            <pc:docMk/>
            <pc:sldMk cId="2777984053" sldId="262"/>
            <ac:grpSpMk id="70" creationId="{D4116A08-770E-4DC3-AAB6-E3E8E6CEC832}"/>
          </ac:grpSpMkLst>
        </pc:grpChg>
        <pc:grpChg chg="add">
          <ac:chgData name="James Durst" userId="1a10234f19e68613" providerId="LiveId" clId="{A7036373-0950-442E-B784-2BD73089730E}" dt="2025-04-26T00:47:53.957" v="206" actId="26606"/>
          <ac:grpSpMkLst>
            <pc:docMk/>
            <pc:sldMk cId="2777984053" sldId="262"/>
            <ac:grpSpMk id="126" creationId="{77EB1C59-16D1-4C5E-9775-50CB40E022FE}"/>
          </ac:grpSpMkLst>
        </pc:grpChg>
        <pc:picChg chg="add">
          <ac:chgData name="James Durst" userId="1a10234f19e68613" providerId="LiveId" clId="{A7036373-0950-442E-B784-2BD73089730E}" dt="2025-04-26T00:47:53.957" v="206" actId="26606"/>
          <ac:picMkLst>
            <pc:docMk/>
            <pc:sldMk cId="2777984053" sldId="262"/>
            <ac:picMk id="4" creationId="{2CADF0A2-4CA8-7C5D-1B59-593E656AE0DD}"/>
          </ac:picMkLst>
        </pc:picChg>
        <pc:picChg chg="add">
          <ac:chgData name="James Durst" userId="1a10234f19e68613" providerId="LiveId" clId="{A7036373-0950-442E-B784-2BD73089730E}" dt="2025-04-26T00:47:53.957" v="206" actId="26606"/>
          <ac:picMkLst>
            <pc:docMk/>
            <pc:sldMk cId="2777984053" sldId="262"/>
            <ac:picMk id="8" creationId="{50C065C3-0FE3-4452-B765-CB05BBB2A983}"/>
          </ac:picMkLst>
        </pc:picChg>
      </pc:sldChg>
      <pc:sldChg chg="addSp modSp add mod setBg">
        <pc:chgData name="James Durst" userId="1a10234f19e68613" providerId="LiveId" clId="{A7036373-0950-442E-B784-2BD73089730E}" dt="2025-04-26T01:55:49.031" v="565" actId="255"/>
        <pc:sldMkLst>
          <pc:docMk/>
          <pc:sldMk cId="2332757263" sldId="263"/>
        </pc:sldMkLst>
        <pc:spChg chg="mod">
          <ac:chgData name="James Durst" userId="1a10234f19e68613" providerId="LiveId" clId="{A7036373-0950-442E-B784-2BD73089730E}" dt="2025-04-26T00:49:11.129" v="212" actId="26606"/>
          <ac:spMkLst>
            <pc:docMk/>
            <pc:sldMk cId="2332757263" sldId="263"/>
            <ac:spMk id="2" creationId="{59C2C6A8-24D3-ABC7-DB70-02599F89F300}"/>
          </ac:spMkLst>
        </pc:spChg>
        <pc:spChg chg="mod">
          <ac:chgData name="James Durst" userId="1a10234f19e68613" providerId="LiveId" clId="{A7036373-0950-442E-B784-2BD73089730E}" dt="2025-04-26T01:55:49.031" v="565" actId="255"/>
          <ac:spMkLst>
            <pc:docMk/>
            <pc:sldMk cId="2332757263" sldId="263"/>
            <ac:spMk id="3" creationId="{35A71B4A-3A30-9CE2-0120-CA772DD48AA1}"/>
          </ac:spMkLst>
        </pc:spChg>
        <pc:spChg chg="add">
          <ac:chgData name="James Durst" userId="1a10234f19e68613" providerId="LiveId" clId="{A7036373-0950-442E-B784-2BD73089730E}" dt="2025-04-26T00:49:11.129" v="212" actId="26606"/>
          <ac:spMkLst>
            <pc:docMk/>
            <pc:sldMk cId="2332757263" sldId="263"/>
            <ac:spMk id="10" creationId="{C2E4E997-8672-4FFD-B8EC-9932A8E4714B}"/>
          </ac:spMkLst>
        </pc:spChg>
        <pc:grpChg chg="add">
          <ac:chgData name="James Durst" userId="1a10234f19e68613" providerId="LiveId" clId="{A7036373-0950-442E-B784-2BD73089730E}" dt="2025-04-26T00:49:11.129" v="212" actId="26606"/>
          <ac:grpSpMkLst>
            <pc:docMk/>
            <pc:sldMk cId="2332757263" sldId="263"/>
            <ac:grpSpMk id="14" creationId="{453E4DEE-E996-40F8-8635-0FF43D7348F9}"/>
          </ac:grpSpMkLst>
        </pc:grpChg>
        <pc:picChg chg="add">
          <ac:chgData name="James Durst" userId="1a10234f19e68613" providerId="LiveId" clId="{A7036373-0950-442E-B784-2BD73089730E}" dt="2025-04-26T00:49:11.129" v="212" actId="26606"/>
          <ac:picMkLst>
            <pc:docMk/>
            <pc:sldMk cId="2332757263" sldId="263"/>
            <ac:picMk id="7" creationId="{67DB8115-438F-1CD7-F0B1-0F6EFB554E5C}"/>
          </ac:picMkLst>
        </pc:picChg>
        <pc:picChg chg="add">
          <ac:chgData name="James Durst" userId="1a10234f19e68613" providerId="LiveId" clId="{A7036373-0950-442E-B784-2BD73089730E}" dt="2025-04-26T00:49:11.129" v="212" actId="26606"/>
          <ac:picMkLst>
            <pc:docMk/>
            <pc:sldMk cId="2332757263" sldId="263"/>
            <ac:picMk id="12" creationId="{FE6BA9E6-1D9E-4D30-B528-D49FA1342E4E}"/>
          </ac:picMkLst>
        </pc:picChg>
      </pc:sldChg>
      <pc:sldChg chg="addSp modSp add mod setBg">
        <pc:chgData name="James Durst" userId="1a10234f19e68613" providerId="LiveId" clId="{A7036373-0950-442E-B784-2BD73089730E}" dt="2025-04-26T01:53:26.501" v="532" actId="255"/>
        <pc:sldMkLst>
          <pc:docMk/>
          <pc:sldMk cId="3053267420" sldId="264"/>
        </pc:sldMkLst>
        <pc:spChg chg="mod">
          <ac:chgData name="James Durst" userId="1a10234f19e68613" providerId="LiveId" clId="{A7036373-0950-442E-B784-2BD73089730E}" dt="2025-04-26T00:50:17.632" v="215" actId="26606"/>
          <ac:spMkLst>
            <pc:docMk/>
            <pc:sldMk cId="3053267420" sldId="264"/>
            <ac:spMk id="2" creationId="{930B2C34-FDF3-23B9-BFAA-DD1E5A9DF85A}"/>
          </ac:spMkLst>
        </pc:spChg>
        <pc:spChg chg="mod">
          <ac:chgData name="James Durst" userId="1a10234f19e68613" providerId="LiveId" clId="{A7036373-0950-442E-B784-2BD73089730E}" dt="2025-04-26T01:53:26.501" v="532" actId="255"/>
          <ac:spMkLst>
            <pc:docMk/>
            <pc:sldMk cId="3053267420" sldId="264"/>
            <ac:spMk id="3" creationId="{3315AB7C-723C-030A-A71C-2814C7235083}"/>
          </ac:spMkLst>
        </pc:spChg>
        <pc:grpChg chg="add">
          <ac:chgData name="James Durst" userId="1a10234f19e68613" providerId="LiveId" clId="{A7036373-0950-442E-B784-2BD73089730E}" dt="2025-04-26T00:50:17.632" v="215" actId="26606"/>
          <ac:grpSpMkLst>
            <pc:docMk/>
            <pc:sldMk cId="3053267420" sldId="264"/>
            <ac:grpSpMk id="9" creationId="{9AE4726C-1831-4FE3-9A11-227F0DC2F0BC}"/>
          </ac:grpSpMkLst>
        </pc:grpChg>
        <pc:grpChg chg="add">
          <ac:chgData name="James Durst" userId="1a10234f19e68613" providerId="LiveId" clId="{A7036373-0950-442E-B784-2BD73089730E}" dt="2025-04-26T00:50:17.632" v="215" actId="26606"/>
          <ac:grpSpMkLst>
            <pc:docMk/>
            <pc:sldMk cId="3053267420" sldId="264"/>
            <ac:grpSpMk id="13" creationId="{E916825F-759B-4F1A-BA80-AF7137691EC5}"/>
          </ac:grpSpMkLst>
        </pc:grpChg>
        <pc:picChg chg="add">
          <ac:chgData name="James Durst" userId="1a10234f19e68613" providerId="LiveId" clId="{A7036373-0950-442E-B784-2BD73089730E}" dt="2025-04-26T00:50:17.632" v="215" actId="26606"/>
          <ac:picMkLst>
            <pc:docMk/>
            <pc:sldMk cId="3053267420" sldId="264"/>
            <ac:picMk id="5" creationId="{9C115768-6F6F-918F-D3DD-AED08CBF64DD}"/>
          </ac:picMkLst>
        </pc:picChg>
      </pc:sldChg>
      <pc:sldChg chg="addSp modSp add mod setBg">
        <pc:chgData name="James Durst" userId="1a10234f19e68613" providerId="LiveId" clId="{A7036373-0950-442E-B784-2BD73089730E}" dt="2025-04-26T00:50:29.881" v="216" actId="26606"/>
        <pc:sldMkLst>
          <pc:docMk/>
          <pc:sldMk cId="931854531" sldId="265"/>
        </pc:sldMkLst>
        <pc:spChg chg="mod">
          <ac:chgData name="James Durst" userId="1a10234f19e68613" providerId="LiveId" clId="{A7036373-0950-442E-B784-2BD73089730E}" dt="2025-04-26T00:50:29.881" v="216" actId="26606"/>
          <ac:spMkLst>
            <pc:docMk/>
            <pc:sldMk cId="931854531" sldId="265"/>
            <ac:spMk id="2" creationId="{930B2C34-FDF3-23B9-BFAA-DD1E5A9DF85A}"/>
          </ac:spMkLst>
        </pc:spChg>
        <pc:spChg chg="mod">
          <ac:chgData name="James Durst" userId="1a10234f19e68613" providerId="LiveId" clId="{A7036373-0950-442E-B784-2BD73089730E}" dt="2025-04-26T00:50:29.881" v="216" actId="26606"/>
          <ac:spMkLst>
            <pc:docMk/>
            <pc:sldMk cId="931854531" sldId="265"/>
            <ac:spMk id="3" creationId="{3315AB7C-723C-030A-A71C-2814C7235083}"/>
          </ac:spMkLst>
        </pc:spChg>
        <pc:grpChg chg="add">
          <ac:chgData name="James Durst" userId="1a10234f19e68613" providerId="LiveId" clId="{A7036373-0950-442E-B784-2BD73089730E}" dt="2025-04-26T00:50:29.881" v="216" actId="26606"/>
          <ac:grpSpMkLst>
            <pc:docMk/>
            <pc:sldMk cId="931854531" sldId="265"/>
            <ac:grpSpMk id="9" creationId="{9AE4726C-1831-4FE3-9A11-227F0DC2F0BC}"/>
          </ac:grpSpMkLst>
        </pc:grpChg>
        <pc:grpChg chg="add">
          <ac:chgData name="James Durst" userId="1a10234f19e68613" providerId="LiveId" clId="{A7036373-0950-442E-B784-2BD73089730E}" dt="2025-04-26T00:50:29.881" v="216" actId="26606"/>
          <ac:grpSpMkLst>
            <pc:docMk/>
            <pc:sldMk cId="931854531" sldId="265"/>
            <ac:grpSpMk id="13" creationId="{E916825F-759B-4F1A-BA80-AF7137691EC5}"/>
          </ac:grpSpMkLst>
        </pc:grpChg>
        <pc:picChg chg="add">
          <ac:chgData name="James Durst" userId="1a10234f19e68613" providerId="LiveId" clId="{A7036373-0950-442E-B784-2BD73089730E}" dt="2025-04-26T00:50:29.881" v="216" actId="26606"/>
          <ac:picMkLst>
            <pc:docMk/>
            <pc:sldMk cId="931854531" sldId="265"/>
            <ac:picMk id="5" creationId="{82E0FCC6-6AB0-3156-40C4-D70A78EF6983}"/>
          </ac:picMkLst>
        </pc:picChg>
      </pc:sldChg>
      <pc:sldChg chg="addSp delSp modSp add mod setBg setClrOvrMap delDesignElem">
        <pc:chgData name="James Durst" userId="1a10234f19e68613" providerId="LiveId" clId="{A7036373-0950-442E-B784-2BD73089730E}" dt="2025-04-26T00:51:35.624" v="222" actId="26606"/>
        <pc:sldMkLst>
          <pc:docMk/>
          <pc:sldMk cId="3440853852" sldId="266"/>
        </pc:sldMkLst>
        <pc:spChg chg="mod">
          <ac:chgData name="James Durst" userId="1a10234f19e68613" providerId="LiveId" clId="{A7036373-0950-442E-B784-2BD73089730E}" dt="2025-04-26T00:51:35.624" v="222" actId="26606"/>
          <ac:spMkLst>
            <pc:docMk/>
            <pc:sldMk cId="3440853852" sldId="266"/>
            <ac:spMk id="2" creationId="{12570DED-E942-4274-A5C5-61D0403EDC64}"/>
          </ac:spMkLst>
        </pc:spChg>
        <pc:spChg chg="add del mod">
          <ac:chgData name="James Durst" userId="1a10234f19e68613" providerId="LiveId" clId="{A7036373-0950-442E-B784-2BD73089730E}" dt="2025-04-26T00:51:13.301" v="219" actId="478"/>
          <ac:spMkLst>
            <pc:docMk/>
            <pc:sldMk cId="3440853852" sldId="266"/>
            <ac:spMk id="5" creationId="{70E5694F-D30E-AAB5-E6EE-1E8E2FEE1A81}"/>
          </ac:spMkLst>
        </pc:spChg>
        <pc:spChg chg="del mod ord">
          <ac:chgData name="James Durst" userId="1a10234f19e68613" providerId="LiveId" clId="{A7036373-0950-442E-B784-2BD73089730E}" dt="2025-04-26T00:51:07.210" v="218" actId="478"/>
          <ac:spMkLst>
            <pc:docMk/>
            <pc:sldMk cId="3440853852" sldId="266"/>
            <ac:spMk id="7" creationId="{FADDAB32-E602-42AB-85E5-81A683738955}"/>
          </ac:spMkLst>
        </pc:spChg>
        <pc:spChg chg="del">
          <ac:chgData name="James Durst" userId="1a10234f19e68613" providerId="LiveId" clId="{A7036373-0950-442E-B784-2BD73089730E}" dt="2025-04-26T00:48:36.170" v="209"/>
          <ac:spMkLst>
            <pc:docMk/>
            <pc:sldMk cId="3440853852" sldId="266"/>
            <ac:spMk id="12" creationId="{2B97F24A-32CE-4C1C-A50D-3016B394DCFB}"/>
          </ac:spMkLst>
        </pc:spChg>
        <pc:spChg chg="del">
          <ac:chgData name="James Durst" userId="1a10234f19e68613" providerId="LiveId" clId="{A7036373-0950-442E-B784-2BD73089730E}" dt="2025-04-26T00:48:36.170" v="209"/>
          <ac:spMkLst>
            <pc:docMk/>
            <pc:sldMk cId="3440853852" sldId="266"/>
            <ac:spMk id="14" creationId="{CD8B4F24-440B-49E9-B85D-733523DC064B}"/>
          </ac:spMkLst>
        </pc:spChg>
        <pc:spChg chg="add del">
          <ac:chgData name="James Durst" userId="1a10234f19e68613" providerId="LiveId" clId="{A7036373-0950-442E-B784-2BD73089730E}" dt="2025-04-26T00:51:35.624" v="222" actId="26606"/>
          <ac:spMkLst>
            <pc:docMk/>
            <pc:sldMk cId="3440853852" sldId="266"/>
            <ac:spMk id="55" creationId="{3CBA50DB-DBC7-4B6E-B3C1-8FF1EA519791}"/>
          </ac:spMkLst>
        </pc:spChg>
        <pc:spChg chg="add del">
          <ac:chgData name="James Durst" userId="1a10234f19e68613" providerId="LiveId" clId="{A7036373-0950-442E-B784-2BD73089730E}" dt="2025-04-26T00:51:35.624" v="222" actId="26606"/>
          <ac:spMkLst>
            <pc:docMk/>
            <pc:sldMk cId="3440853852" sldId="266"/>
            <ac:spMk id="100" creationId="{A1351C6B-7343-451F-AB4A-1CE294A4E927}"/>
          </ac:spMkLst>
        </pc:spChg>
        <pc:spChg chg="add del">
          <ac:chgData name="James Durst" userId="1a10234f19e68613" providerId="LiveId" clId="{A7036373-0950-442E-B784-2BD73089730E}" dt="2025-04-26T00:51:35.561" v="221" actId="26606"/>
          <ac:spMkLst>
            <pc:docMk/>
            <pc:sldMk cId="3440853852" sldId="266"/>
            <ac:spMk id="163" creationId="{8B3F5CD4-CBC8-4A22-9DCC-0420CA28A09F}"/>
          </ac:spMkLst>
        </pc:spChg>
        <pc:spChg chg="add">
          <ac:chgData name="James Durst" userId="1a10234f19e68613" providerId="LiveId" clId="{A7036373-0950-442E-B784-2BD73089730E}" dt="2025-04-26T00:51:35.624" v="222" actId="26606"/>
          <ac:spMkLst>
            <pc:docMk/>
            <pc:sldMk cId="3440853852" sldId="266"/>
            <ac:spMk id="223" creationId="{4683B8BC-85C4-41F2-9CD3-B074823B6BBD}"/>
          </ac:spMkLst>
        </pc:spChg>
        <pc:spChg chg="add">
          <ac:chgData name="James Durst" userId="1a10234f19e68613" providerId="LiveId" clId="{A7036373-0950-442E-B784-2BD73089730E}" dt="2025-04-26T00:51:35.624" v="222" actId="26606"/>
          <ac:spMkLst>
            <pc:docMk/>
            <pc:sldMk cId="3440853852" sldId="266"/>
            <ac:spMk id="278" creationId="{81B1BC20-CC70-4C30-B9BE-C23E121CA60E}"/>
          </ac:spMkLst>
        </pc:spChg>
        <pc:grpChg chg="add del">
          <ac:chgData name="James Durst" userId="1a10234f19e68613" providerId="LiveId" clId="{A7036373-0950-442E-B784-2BD73089730E}" dt="2025-04-26T00:51:29.219" v="220" actId="26606"/>
          <ac:grpSpMkLst>
            <pc:docMk/>
            <pc:sldMk cId="3440853852" sldId="266"/>
            <ac:grpSpMk id="10" creationId="{EB95AFDF-FA7D-4311-9C65-6D507D92F474}"/>
          </ac:grpSpMkLst>
        </pc:grpChg>
        <pc:grpChg chg="add">
          <ac:chgData name="James Durst" userId="1a10234f19e68613" providerId="LiveId" clId="{A7036373-0950-442E-B784-2BD73089730E}" dt="2025-04-26T00:51:35.561" v="221" actId="26606"/>
          <ac:grpSpMkLst>
            <pc:docMk/>
            <pc:sldMk cId="3440853852" sldId="266"/>
            <ac:grpSpMk id="57" creationId="{1DED8FB6-AF8D-4D98-913D-E6486FEC1021}"/>
          </ac:grpSpMkLst>
        </pc:grpChg>
        <pc:grpChg chg="add del">
          <ac:chgData name="James Durst" userId="1a10234f19e68613" providerId="LiveId" clId="{A7036373-0950-442E-B784-2BD73089730E}" dt="2025-04-26T00:51:35.561" v="221" actId="26606"/>
          <ac:grpSpMkLst>
            <pc:docMk/>
            <pc:sldMk cId="3440853852" sldId="266"/>
            <ac:grpSpMk id="107" creationId="{9795E515-5F57-431F-9A0D-3A0419DF7572}"/>
          </ac:grpSpMkLst>
        </pc:grpChg>
        <pc:picChg chg="mod">
          <ac:chgData name="James Durst" userId="1a10234f19e68613" providerId="LiveId" clId="{A7036373-0950-442E-B784-2BD73089730E}" dt="2025-04-26T00:51:35.624" v="222" actId="26606"/>
          <ac:picMkLst>
            <pc:docMk/>
            <pc:sldMk cId="3440853852" sldId="266"/>
            <ac:picMk id="4" creationId="{3644C4A1-4FA0-0DA2-B423-896A7D2CE0F7}"/>
          </ac:picMkLst>
        </pc:picChg>
        <pc:picChg chg="add del">
          <ac:chgData name="James Durst" userId="1a10234f19e68613" providerId="LiveId" clId="{A7036373-0950-442E-B784-2BD73089730E}" dt="2025-04-26T00:51:35.624" v="222" actId="26606"/>
          <ac:picMkLst>
            <pc:docMk/>
            <pc:sldMk cId="3440853852" sldId="266"/>
            <ac:picMk id="9" creationId="{5FF7B57D-FF7B-48B3-9F60-9BCEEECF9E76}"/>
          </ac:picMkLst>
        </pc:picChg>
        <pc:picChg chg="add del">
          <ac:chgData name="James Durst" userId="1a10234f19e68613" providerId="LiveId" clId="{A7036373-0950-442E-B784-2BD73089730E}" dt="2025-04-26T00:51:35.624" v="222" actId="26606"/>
          <ac:picMkLst>
            <pc:docMk/>
            <pc:sldMk cId="3440853852" sldId="266"/>
            <ac:picMk id="98" creationId="{5B3DE270-418F-47A7-B311-C4D876041DC6}"/>
          </ac:picMkLst>
        </pc:picChg>
        <pc:picChg chg="add del">
          <ac:chgData name="James Durst" userId="1a10234f19e68613" providerId="LiveId" clId="{A7036373-0950-442E-B784-2BD73089730E}" dt="2025-04-26T00:51:35.561" v="221" actId="26606"/>
          <ac:picMkLst>
            <pc:docMk/>
            <pc:sldMk cId="3440853852" sldId="266"/>
            <ac:picMk id="105" creationId="{50C065C3-0FE3-4452-B765-CB05BBB2A983}"/>
          </ac:picMkLst>
        </pc:picChg>
        <pc:picChg chg="add">
          <ac:chgData name="James Durst" userId="1a10234f19e68613" providerId="LiveId" clId="{A7036373-0950-442E-B784-2BD73089730E}" dt="2025-04-26T00:51:35.624" v="222" actId="26606"/>
          <ac:picMkLst>
            <pc:docMk/>
            <pc:sldMk cId="3440853852" sldId="266"/>
            <ac:picMk id="165" creationId="{BED7CCD5-D3A4-4162-9CC4-03DF5AB89D07}"/>
          </ac:picMkLst>
        </pc:picChg>
        <pc:picChg chg="add">
          <ac:chgData name="James Durst" userId="1a10234f19e68613" providerId="LiveId" clId="{A7036373-0950-442E-B784-2BD73089730E}" dt="2025-04-26T00:51:35.624" v="222" actId="26606"/>
          <ac:picMkLst>
            <pc:docMk/>
            <pc:sldMk cId="3440853852" sldId="266"/>
            <ac:picMk id="166" creationId="{678E285C-BE9E-45B7-A3EE-B9792DAE9917}"/>
          </ac:picMkLst>
        </pc:picChg>
      </pc:sldChg>
      <pc:sldChg chg="addSp delSp modSp new mod setBg addAnim setClrOvrMap">
        <pc:chgData name="James Durst" userId="1a10234f19e68613" providerId="LiveId" clId="{A7036373-0950-442E-B784-2BD73089730E}" dt="2025-04-26T00:55:04.717" v="230"/>
        <pc:sldMkLst>
          <pc:docMk/>
          <pc:sldMk cId="2272381763" sldId="267"/>
        </pc:sldMkLst>
        <pc:spChg chg="mod">
          <ac:chgData name="James Durst" userId="1a10234f19e68613" providerId="LiveId" clId="{A7036373-0950-442E-B784-2BD73089730E}" dt="2025-04-26T00:55:04.706" v="228" actId="26606"/>
          <ac:spMkLst>
            <pc:docMk/>
            <pc:sldMk cId="2272381763" sldId="267"/>
            <ac:spMk id="2" creationId="{4D432E0E-FDAD-E6D5-5FC4-64B9D7AEBBA5}"/>
          </ac:spMkLst>
        </pc:spChg>
        <pc:spChg chg="del">
          <ac:chgData name="James Durst" userId="1a10234f19e68613" providerId="LiveId" clId="{A7036373-0950-442E-B784-2BD73089730E}" dt="2025-04-26T00:53:49.954" v="224" actId="478"/>
          <ac:spMkLst>
            <pc:docMk/>
            <pc:sldMk cId="2272381763" sldId="267"/>
            <ac:spMk id="3" creationId="{AA53CFBF-5F1C-F2BE-3ADE-D53B0F679419}"/>
          </ac:spMkLst>
        </pc:spChg>
        <pc:spChg chg="del">
          <ac:chgData name="James Durst" userId="1a10234f19e68613" providerId="LiveId" clId="{A7036373-0950-442E-B784-2BD73089730E}" dt="2025-04-26T00:53:55.758" v="225" actId="478"/>
          <ac:spMkLst>
            <pc:docMk/>
            <pc:sldMk cId="2272381763" sldId="267"/>
            <ac:spMk id="4" creationId="{C1386E0C-4ECD-C744-47A8-D14EBC406B91}"/>
          </ac:spMkLst>
        </pc:spChg>
        <pc:spChg chg="add">
          <ac:chgData name="James Durst" userId="1a10234f19e68613" providerId="LiveId" clId="{A7036373-0950-442E-B784-2BD73089730E}" dt="2025-04-26T00:55:04.706" v="228" actId="26606"/>
          <ac:spMkLst>
            <pc:docMk/>
            <pc:sldMk cId="2272381763" sldId="267"/>
            <ac:spMk id="67" creationId="{81B1BC20-CC70-4C30-B9BE-C23E121CA60E}"/>
          </ac:spMkLst>
        </pc:spChg>
        <pc:spChg chg="add">
          <ac:chgData name="James Durst" userId="1a10234f19e68613" providerId="LiveId" clId="{A7036373-0950-442E-B784-2BD73089730E}" dt="2025-04-26T00:55:04.706" v="228" actId="26606"/>
          <ac:spMkLst>
            <pc:docMk/>
            <pc:sldMk cId="2272381763" sldId="267"/>
            <ac:spMk id="127" creationId="{4683B8BC-85C4-41F2-9CD3-B074823B6BBD}"/>
          </ac:spMkLst>
        </pc:spChg>
        <pc:grpChg chg="add">
          <ac:chgData name="James Durst" userId="1a10234f19e68613" providerId="LiveId" clId="{A7036373-0950-442E-B784-2BD73089730E}" dt="2025-04-26T00:55:04.706" v="228" actId="26606"/>
          <ac:grpSpMkLst>
            <pc:docMk/>
            <pc:sldMk cId="2272381763" sldId="267"/>
            <ac:grpSpMk id="11" creationId="{AB86F577-8905-4B21-8AF3-C1BB3433775D}"/>
          </ac:grpSpMkLst>
        </pc:grpChg>
        <pc:grpChg chg="add">
          <ac:chgData name="James Durst" userId="1a10234f19e68613" providerId="LiveId" clId="{A7036373-0950-442E-B784-2BD73089730E}" dt="2025-04-26T00:55:04.706" v="228" actId="26606"/>
          <ac:grpSpMkLst>
            <pc:docMk/>
            <pc:sldMk cId="2272381763" sldId="267"/>
            <ac:grpSpMk id="71" creationId="{D5E95061-A9DC-4C67-BCAF-F560690997E8}"/>
          </ac:grpSpMkLst>
        </pc:grpChg>
        <pc:picChg chg="add">
          <ac:chgData name="James Durst" userId="1a10234f19e68613" providerId="LiveId" clId="{A7036373-0950-442E-B784-2BD73089730E}" dt="2025-04-26T00:55:04.706" v="228" actId="26606"/>
          <ac:picMkLst>
            <pc:docMk/>
            <pc:sldMk cId="2272381763" sldId="267"/>
            <ac:picMk id="6" creationId="{C1D653D5-D902-D0C3-B7B7-CBBD696C13B4}"/>
          </ac:picMkLst>
        </pc:picChg>
        <pc:picChg chg="add">
          <ac:chgData name="James Durst" userId="1a10234f19e68613" providerId="LiveId" clId="{A7036373-0950-442E-B784-2BD73089730E}" dt="2025-04-26T00:55:04.706" v="228" actId="26606"/>
          <ac:picMkLst>
            <pc:docMk/>
            <pc:sldMk cId="2272381763" sldId="267"/>
            <ac:picMk id="9" creationId="{678E285C-BE9E-45B7-A3EE-B9792DAE9917}"/>
          </ac:picMkLst>
        </pc:picChg>
        <pc:picChg chg="add">
          <ac:chgData name="James Durst" userId="1a10234f19e68613" providerId="LiveId" clId="{A7036373-0950-442E-B784-2BD73089730E}" dt="2025-04-26T00:55:04.706" v="228" actId="26606"/>
          <ac:picMkLst>
            <pc:docMk/>
            <pc:sldMk cId="2272381763" sldId="267"/>
            <ac:picMk id="69" creationId="{BED7CCD5-D3A4-4162-9CC4-03DF5AB89D07}"/>
          </ac:picMkLst>
        </pc:picChg>
      </pc:sldChg>
      <pc:sldChg chg="addSp modSp add mod setBg setClrOvrMap">
        <pc:chgData name="James Durst" userId="1a10234f19e68613" providerId="LiveId" clId="{A7036373-0950-442E-B784-2BD73089730E}" dt="2025-04-26T00:56:26.283" v="233" actId="26606"/>
        <pc:sldMkLst>
          <pc:docMk/>
          <pc:sldMk cId="939586351" sldId="268"/>
        </pc:sldMkLst>
        <pc:spChg chg="mod">
          <ac:chgData name="James Durst" userId="1a10234f19e68613" providerId="LiveId" clId="{A7036373-0950-442E-B784-2BD73089730E}" dt="2025-04-26T00:56:26.283" v="233" actId="26606"/>
          <ac:spMkLst>
            <pc:docMk/>
            <pc:sldMk cId="939586351" sldId="268"/>
            <ac:spMk id="2" creationId="{12570DED-E942-4274-A5C5-61D0403EDC64}"/>
          </ac:spMkLst>
        </pc:spChg>
        <pc:spChg chg="add">
          <ac:chgData name="James Durst" userId="1a10234f19e68613" providerId="LiveId" clId="{A7036373-0950-442E-B784-2BD73089730E}" dt="2025-04-26T00:56:26.283" v="233" actId="26606"/>
          <ac:spMkLst>
            <pc:docMk/>
            <pc:sldMk cId="939586351" sldId="268"/>
            <ac:spMk id="72" creationId="{D706AE2E-B17B-43A3-84F8-9C0FE9466CD5}"/>
          </ac:spMkLst>
        </pc:spChg>
        <pc:spChg chg="add">
          <ac:chgData name="James Durst" userId="1a10234f19e68613" providerId="LiveId" clId="{A7036373-0950-442E-B784-2BD73089730E}" dt="2025-04-26T00:56:26.283" v="233" actId="26606"/>
          <ac:spMkLst>
            <pc:docMk/>
            <pc:sldMk cId="939586351" sldId="268"/>
            <ac:spMk id="132" creationId="{5B986EF0-8540-483D-9DDE-1F168FAAC78F}"/>
          </ac:spMkLst>
        </pc:spChg>
        <pc:grpChg chg="add">
          <ac:chgData name="James Durst" userId="1a10234f19e68613" providerId="LiveId" clId="{A7036373-0950-442E-B784-2BD73089730E}" dt="2025-04-26T00:56:26.283" v="233" actId="26606"/>
          <ac:grpSpMkLst>
            <pc:docMk/>
            <pc:sldMk cId="939586351" sldId="268"/>
            <ac:grpSpMk id="16" creationId="{AB86F577-8905-4B21-8AF3-C1BB3433775D}"/>
          </ac:grpSpMkLst>
        </pc:grpChg>
        <pc:grpChg chg="add">
          <ac:chgData name="James Durst" userId="1a10234f19e68613" providerId="LiveId" clId="{A7036373-0950-442E-B784-2BD73089730E}" dt="2025-04-26T00:56:26.283" v="233" actId="26606"/>
          <ac:grpSpMkLst>
            <pc:docMk/>
            <pc:sldMk cId="939586351" sldId="268"/>
            <ac:grpSpMk id="74" creationId="{CEFFB8CF-3E94-42D7-849C-841E7744B2C9}"/>
          </ac:grpSpMkLst>
        </pc:grpChg>
        <pc:graphicFrameChg chg="add mod">
          <ac:chgData name="James Durst" userId="1a10234f19e68613" providerId="LiveId" clId="{A7036373-0950-442E-B784-2BD73089730E}" dt="2025-04-26T00:56:26.283" v="233" actId="26606"/>
          <ac:graphicFrameMkLst>
            <pc:docMk/>
            <pc:sldMk cId="939586351" sldId="268"/>
            <ac:graphicFrameMk id="9" creationId="{691AF4BC-7AC1-4F23-BCE8-BB35FAEC7EF4}"/>
          </ac:graphicFrameMkLst>
        </pc:graphicFrameChg>
        <pc:picChg chg="add">
          <ac:chgData name="James Durst" userId="1a10234f19e68613" providerId="LiveId" clId="{A7036373-0950-442E-B784-2BD73089730E}" dt="2025-04-26T00:56:26.283" v="233" actId="26606"/>
          <ac:picMkLst>
            <pc:docMk/>
            <pc:sldMk cId="939586351" sldId="268"/>
            <ac:picMk id="14" creationId="{678E285C-BE9E-45B7-A3EE-B9792DAE9917}"/>
          </ac:picMkLst>
        </pc:picChg>
        <pc:picChg chg="add">
          <ac:chgData name="James Durst" userId="1a10234f19e68613" providerId="LiveId" clId="{A7036373-0950-442E-B784-2BD73089730E}" dt="2025-04-26T00:56:26.283" v="233" actId="26606"/>
          <ac:picMkLst>
            <pc:docMk/>
            <pc:sldMk cId="939586351" sldId="268"/>
            <ac:picMk id="130" creationId="{3631D3C9-4C1D-4B3A-A737-E6E780042405}"/>
          </ac:picMkLst>
        </pc:picChg>
      </pc:sldChg>
      <pc:sldChg chg="addSp delSp modSp add del mod">
        <pc:chgData name="James Durst" userId="1a10234f19e68613" providerId="LiveId" clId="{A7036373-0950-442E-B784-2BD73089730E}" dt="2025-04-26T01:10:10.958" v="303" actId="2696"/>
        <pc:sldMkLst>
          <pc:docMk/>
          <pc:sldMk cId="2589198077" sldId="269"/>
        </pc:sldMkLst>
        <pc:spChg chg="add del mod">
          <ac:chgData name="James Durst" userId="1a10234f19e68613" providerId="LiveId" clId="{A7036373-0950-442E-B784-2BD73089730E}" dt="2025-04-26T01:00:26.904" v="257" actId="478"/>
          <ac:spMkLst>
            <pc:docMk/>
            <pc:sldMk cId="2589198077" sldId="269"/>
            <ac:spMk id="3" creationId="{359ABB22-E52E-475E-A637-B8C80B6E3197}"/>
          </ac:spMkLst>
        </pc:spChg>
        <pc:spChg chg="del mod">
          <ac:chgData name="James Durst" userId="1a10234f19e68613" providerId="LiveId" clId="{A7036373-0950-442E-B784-2BD73089730E}" dt="2025-04-26T01:06:40.944" v="282" actId="478"/>
          <ac:spMkLst>
            <pc:docMk/>
            <pc:sldMk cId="2589198077" sldId="269"/>
            <ac:spMk id="4" creationId="{8751E027-C6AB-44A8-8B52-DC4ABBE2B670}"/>
          </ac:spMkLst>
        </pc:spChg>
        <pc:spChg chg="del mod">
          <ac:chgData name="James Durst" userId="1a10234f19e68613" providerId="LiveId" clId="{A7036373-0950-442E-B784-2BD73089730E}" dt="2025-04-26T01:07:24.193" v="288" actId="478"/>
          <ac:spMkLst>
            <pc:docMk/>
            <pc:sldMk cId="2589198077" sldId="269"/>
            <ac:spMk id="5" creationId="{9E9C1325-020B-4670-B3DB-1D82E88B0052}"/>
          </ac:spMkLst>
        </pc:spChg>
        <pc:spChg chg="add del mod">
          <ac:chgData name="James Durst" userId="1a10234f19e68613" providerId="LiveId" clId="{A7036373-0950-442E-B784-2BD73089730E}" dt="2025-04-26T01:00:16.145" v="252" actId="478"/>
          <ac:spMkLst>
            <pc:docMk/>
            <pc:sldMk cId="2589198077" sldId="269"/>
            <ac:spMk id="8" creationId="{CCF8C474-F591-1350-7E6A-61AD13875EFF}"/>
          </ac:spMkLst>
        </pc:spChg>
        <pc:spChg chg="del mod">
          <ac:chgData name="James Durst" userId="1a10234f19e68613" providerId="LiveId" clId="{A7036373-0950-442E-B784-2BD73089730E}" dt="2025-04-26T01:07:55.584" v="301" actId="478"/>
          <ac:spMkLst>
            <pc:docMk/>
            <pc:sldMk cId="2589198077" sldId="269"/>
            <ac:spMk id="9" creationId="{499C8000-0337-42DB-B74E-F41FE05FC467}"/>
          </ac:spMkLst>
        </pc:spChg>
        <pc:spChg chg="add del mod">
          <ac:chgData name="James Durst" userId="1a10234f19e68613" providerId="LiveId" clId="{A7036373-0950-442E-B784-2BD73089730E}" dt="2025-04-26T01:07:15.248" v="287" actId="478"/>
          <ac:spMkLst>
            <pc:docMk/>
            <pc:sldMk cId="2589198077" sldId="269"/>
            <ac:spMk id="12" creationId="{C55874EC-A3B0-439C-ADEB-52723C07BA30}"/>
          </ac:spMkLst>
        </pc:spChg>
        <pc:spChg chg="mod">
          <ac:chgData name="James Durst" userId="1a10234f19e68613" providerId="LiveId" clId="{A7036373-0950-442E-B784-2BD73089730E}" dt="2025-04-26T01:07:52.742" v="300" actId="14100"/>
          <ac:spMkLst>
            <pc:docMk/>
            <pc:sldMk cId="2589198077" sldId="269"/>
            <ac:spMk id="13" creationId="{E5D0E75C-5A4F-413E-8467-45093B841178}"/>
          </ac:spMkLst>
        </pc:spChg>
        <pc:spChg chg="mod">
          <ac:chgData name="James Durst" userId="1a10234f19e68613" providerId="LiveId" clId="{A7036373-0950-442E-B784-2BD73089730E}" dt="2025-04-26T01:07:11.909" v="286" actId="14100"/>
          <ac:spMkLst>
            <pc:docMk/>
            <pc:sldMk cId="2589198077" sldId="269"/>
            <ac:spMk id="14" creationId="{62CAD3F9-C187-4247-875C-34C36A9BEF0D}"/>
          </ac:spMkLst>
        </pc:spChg>
        <pc:spChg chg="add del mod">
          <ac:chgData name="James Durst" userId="1a10234f19e68613" providerId="LiveId" clId="{A7036373-0950-442E-B784-2BD73089730E}" dt="2025-04-26T01:00:29.543" v="258" actId="478"/>
          <ac:spMkLst>
            <pc:docMk/>
            <pc:sldMk cId="2589198077" sldId="269"/>
            <ac:spMk id="15" creationId="{2896E6AF-9E0B-3E7A-BD3E-FDC37DCDE23F}"/>
          </ac:spMkLst>
        </pc:spChg>
        <pc:spChg chg="add del mod">
          <ac:chgData name="James Durst" userId="1a10234f19e68613" providerId="LiveId" clId="{A7036373-0950-442E-B784-2BD73089730E}" dt="2025-04-26T01:08:00.049" v="302" actId="478"/>
          <ac:spMkLst>
            <pc:docMk/>
            <pc:sldMk cId="2589198077" sldId="269"/>
            <ac:spMk id="17" creationId="{97AA18C6-BAC8-D1EA-46EB-F5F8D3FD501C}"/>
          </ac:spMkLst>
        </pc:spChg>
        <pc:picChg chg="add del">
          <ac:chgData name="James Durst" userId="1a10234f19e68613" providerId="LiveId" clId="{A7036373-0950-442E-B784-2BD73089730E}" dt="2025-04-26T01:00:34.700" v="260" actId="478"/>
          <ac:picMkLst>
            <pc:docMk/>
            <pc:sldMk cId="2589198077" sldId="269"/>
            <ac:picMk id="7" creationId="{664769D9-FDB0-4A7D-ADED-70FACB811CF0}"/>
          </ac:picMkLst>
        </pc:picChg>
        <pc:picChg chg="add del">
          <ac:chgData name="James Durst" userId="1a10234f19e68613" providerId="LiveId" clId="{A7036373-0950-442E-B784-2BD73089730E}" dt="2025-04-26T01:00:32.169" v="259" actId="478"/>
          <ac:picMkLst>
            <pc:docMk/>
            <pc:sldMk cId="2589198077" sldId="269"/>
            <ac:picMk id="10" creationId="{C1B3EF1A-9D73-4ECF-8D33-EFD5F820034A}"/>
          </ac:picMkLst>
        </pc:picChg>
      </pc:sldChg>
      <pc:sldChg chg="addSp modSp add mod setBg">
        <pc:chgData name="James Durst" userId="1a10234f19e68613" providerId="LiveId" clId="{A7036373-0950-442E-B784-2BD73089730E}" dt="2025-04-26T01:26:38.024" v="376" actId="1076"/>
        <pc:sldMkLst>
          <pc:docMk/>
          <pc:sldMk cId="2064731688" sldId="270"/>
        </pc:sldMkLst>
        <pc:spChg chg="mod">
          <ac:chgData name="James Durst" userId="1a10234f19e68613" providerId="LiveId" clId="{A7036373-0950-442E-B784-2BD73089730E}" dt="2025-04-26T01:26:38.024" v="376" actId="1076"/>
          <ac:spMkLst>
            <pc:docMk/>
            <pc:sldMk cId="2064731688" sldId="270"/>
            <ac:spMk id="2" creationId="{12570DED-E942-4274-A5C5-61D0403EDC64}"/>
          </ac:spMkLst>
        </pc:spChg>
        <pc:spChg chg="mod">
          <ac:chgData name="James Durst" userId="1a10234f19e68613" providerId="LiveId" clId="{A7036373-0950-442E-B784-2BD73089730E}" dt="2025-04-26T01:26:26.199" v="374" actId="14100"/>
          <ac:spMkLst>
            <pc:docMk/>
            <pc:sldMk cId="2064731688" sldId="270"/>
            <ac:spMk id="7" creationId="{FADDAB32-E602-42AB-85E5-81A683738955}"/>
          </ac:spMkLst>
        </pc:spChg>
        <pc:spChg chg="add">
          <ac:chgData name="James Durst" userId="1a10234f19e68613" providerId="LiveId" clId="{A7036373-0950-442E-B784-2BD73089730E}" dt="2025-04-26T01:14:17.309" v="318" actId="26606"/>
          <ac:spMkLst>
            <pc:docMk/>
            <pc:sldMk cId="2064731688" sldId="270"/>
            <ac:spMk id="14" creationId="{C2E4E997-8672-4FFD-B8EC-9932A8E4714B}"/>
          </ac:spMkLst>
        </pc:spChg>
        <pc:grpChg chg="add">
          <ac:chgData name="James Durst" userId="1a10234f19e68613" providerId="LiveId" clId="{A7036373-0950-442E-B784-2BD73089730E}" dt="2025-04-26T01:14:17.309" v="318" actId="26606"/>
          <ac:grpSpMkLst>
            <pc:docMk/>
            <pc:sldMk cId="2064731688" sldId="270"/>
            <ac:grpSpMk id="18" creationId="{453E4DEE-E996-40F8-8635-0FF43D7348F9}"/>
          </ac:grpSpMkLst>
        </pc:grpChg>
        <pc:picChg chg="add">
          <ac:chgData name="James Durst" userId="1a10234f19e68613" providerId="LiveId" clId="{A7036373-0950-442E-B784-2BD73089730E}" dt="2025-04-26T01:14:17.309" v="318" actId="26606"/>
          <ac:picMkLst>
            <pc:docMk/>
            <pc:sldMk cId="2064731688" sldId="270"/>
            <ac:picMk id="11" creationId="{025E6B6C-B55F-D706-F7E9-5E82EA0ABA2F}"/>
          </ac:picMkLst>
        </pc:picChg>
        <pc:picChg chg="add">
          <ac:chgData name="James Durst" userId="1a10234f19e68613" providerId="LiveId" clId="{A7036373-0950-442E-B784-2BD73089730E}" dt="2025-04-26T01:14:17.309" v="318" actId="26606"/>
          <ac:picMkLst>
            <pc:docMk/>
            <pc:sldMk cId="2064731688" sldId="270"/>
            <ac:picMk id="16" creationId="{FE6BA9E6-1D9E-4D30-B528-D49FA1342E4E}"/>
          </ac:picMkLst>
        </pc:picChg>
      </pc:sldChg>
      <pc:sldChg chg="add del">
        <pc:chgData name="James Durst" userId="1a10234f19e68613" providerId="LiveId" clId="{A7036373-0950-442E-B784-2BD73089730E}" dt="2025-04-26T01:52:23.547" v="520" actId="2696"/>
        <pc:sldMkLst>
          <pc:docMk/>
          <pc:sldMk cId="1282299802" sldId="271"/>
        </pc:sldMkLst>
      </pc:sldChg>
      <pc:sldChg chg="delSp modSp add mod">
        <pc:chgData name="James Durst" userId="1a10234f19e68613" providerId="LiveId" clId="{A7036373-0950-442E-B784-2BD73089730E}" dt="2025-04-26T01:27:22.088" v="378" actId="14100"/>
        <pc:sldMkLst>
          <pc:docMk/>
          <pc:sldMk cId="2589198077" sldId="272"/>
        </pc:sldMkLst>
        <pc:spChg chg="mod">
          <ac:chgData name="James Durst" userId="1a10234f19e68613" providerId="LiveId" clId="{A7036373-0950-442E-B784-2BD73089730E}" dt="2025-04-26T01:13:06.135" v="317" actId="1076"/>
          <ac:spMkLst>
            <pc:docMk/>
            <pc:sldMk cId="2589198077" sldId="272"/>
            <ac:spMk id="2" creationId="{12570DED-E942-4274-A5C5-61D0403EDC64}"/>
          </ac:spMkLst>
        </pc:spChg>
        <pc:spChg chg="mod">
          <ac:chgData name="James Durst" userId="1a10234f19e68613" providerId="LiveId" clId="{A7036373-0950-442E-B784-2BD73089730E}" dt="2025-04-26T01:12:51.734" v="316" actId="14100"/>
          <ac:spMkLst>
            <pc:docMk/>
            <pc:sldMk cId="2589198077" sldId="272"/>
            <ac:spMk id="3" creationId="{359ABB22-E52E-475E-A637-B8C80B6E3197}"/>
          </ac:spMkLst>
        </pc:spChg>
        <pc:spChg chg="del mod">
          <ac:chgData name="James Durst" userId="1a10234f19e68613" providerId="LiveId" clId="{A7036373-0950-442E-B784-2BD73089730E}" dt="2025-04-26T01:27:17.003" v="377" actId="478"/>
          <ac:spMkLst>
            <pc:docMk/>
            <pc:sldMk cId="2589198077" sldId="272"/>
            <ac:spMk id="9" creationId="{499C8000-0337-42DB-B74E-F41FE05FC467}"/>
          </ac:spMkLst>
        </pc:spChg>
        <pc:spChg chg="mod">
          <ac:chgData name="James Durst" userId="1a10234f19e68613" providerId="LiveId" clId="{A7036373-0950-442E-B784-2BD73089730E}" dt="2025-04-26T01:11:38.594" v="310" actId="207"/>
          <ac:spMkLst>
            <pc:docMk/>
            <pc:sldMk cId="2589198077" sldId="272"/>
            <ac:spMk id="12" creationId="{C55874EC-A3B0-439C-ADEB-52723C07BA30}"/>
          </ac:spMkLst>
        </pc:spChg>
        <pc:spChg chg="mod">
          <ac:chgData name="James Durst" userId="1a10234f19e68613" providerId="LiveId" clId="{A7036373-0950-442E-B784-2BD73089730E}" dt="2025-04-26T01:27:22.088" v="378" actId="14100"/>
          <ac:spMkLst>
            <pc:docMk/>
            <pc:sldMk cId="2589198077" sldId="272"/>
            <ac:spMk id="13" creationId="{E5D0E75C-5A4F-413E-8467-45093B841178}"/>
          </ac:spMkLst>
        </pc:spChg>
        <pc:spChg chg="mod">
          <ac:chgData name="James Durst" userId="1a10234f19e68613" providerId="LiveId" clId="{A7036373-0950-442E-B784-2BD73089730E}" dt="2025-04-26T01:11:14.643" v="305" actId="207"/>
          <ac:spMkLst>
            <pc:docMk/>
            <pc:sldMk cId="2589198077" sldId="272"/>
            <ac:spMk id="14" creationId="{62CAD3F9-C187-4247-875C-34C36A9BEF0D}"/>
          </ac:spMkLst>
        </pc:spChg>
      </pc:sldChg>
      <pc:sldChg chg="addSp delSp modSp new mod setBg addAnim">
        <pc:chgData name="James Durst" userId="1a10234f19e68613" providerId="LiveId" clId="{A7036373-0950-442E-B784-2BD73089730E}" dt="2025-04-26T01:18:23.032" v="330" actId="22"/>
        <pc:sldMkLst>
          <pc:docMk/>
          <pc:sldMk cId="4195814188" sldId="273"/>
        </pc:sldMkLst>
        <pc:spChg chg="mod">
          <ac:chgData name="James Durst" userId="1a10234f19e68613" providerId="LiveId" clId="{A7036373-0950-442E-B784-2BD73089730E}" dt="2025-04-26T01:17:50.023" v="327" actId="26606"/>
          <ac:spMkLst>
            <pc:docMk/>
            <pc:sldMk cId="4195814188" sldId="273"/>
            <ac:spMk id="2" creationId="{D57E35F9-7932-DEF8-404A-6C6EF2E31D90}"/>
          </ac:spMkLst>
        </pc:spChg>
        <pc:spChg chg="del">
          <ac:chgData name="James Durst" userId="1a10234f19e68613" providerId="LiveId" clId="{A7036373-0950-442E-B784-2BD73089730E}" dt="2025-04-26T01:17:06.654" v="322" actId="478"/>
          <ac:spMkLst>
            <pc:docMk/>
            <pc:sldMk cId="4195814188" sldId="273"/>
            <ac:spMk id="3" creationId="{3A628FE2-3E79-26E6-2A4C-F35D952DA2D9}"/>
          </ac:spMkLst>
        </pc:spChg>
        <pc:spChg chg="add del">
          <ac:chgData name="James Durst" userId="1a10234f19e68613" providerId="LiveId" clId="{A7036373-0950-442E-B784-2BD73089730E}" dt="2025-04-26T01:18:23.032" v="330" actId="22"/>
          <ac:spMkLst>
            <pc:docMk/>
            <pc:sldMk cId="4195814188" sldId="273"/>
            <ac:spMk id="6" creationId="{2A4F8A14-8971-A867-F429-16D75DCA5CC0}"/>
          </ac:spMkLst>
        </pc:spChg>
        <pc:grpChg chg="add">
          <ac:chgData name="James Durst" userId="1a10234f19e68613" providerId="LiveId" clId="{A7036373-0950-442E-B784-2BD73089730E}" dt="2025-04-26T01:17:50.023" v="327" actId="26606"/>
          <ac:grpSpMkLst>
            <pc:docMk/>
            <pc:sldMk cId="4195814188" sldId="273"/>
            <ac:grpSpMk id="10" creationId="{9795E515-5F57-431F-9A0D-3A0419DF7572}"/>
          </ac:grpSpMkLst>
        </pc:grpChg>
        <pc:grpChg chg="add">
          <ac:chgData name="James Durst" userId="1a10234f19e68613" providerId="LiveId" clId="{A7036373-0950-442E-B784-2BD73089730E}" dt="2025-04-26T01:17:50.023" v="327" actId="26606"/>
          <ac:grpSpMkLst>
            <pc:docMk/>
            <pc:sldMk cId="4195814188" sldId="273"/>
            <ac:grpSpMk id="66" creationId="{6C68F39D-867D-4AFF-94C4-C3829AD5C5B5}"/>
          </ac:grpSpMkLst>
        </pc:grpChg>
        <pc:grpChg chg="add">
          <ac:chgData name="James Durst" userId="1a10234f19e68613" providerId="LiveId" clId="{A7036373-0950-442E-B784-2BD73089730E}" dt="2025-04-26T01:17:50.023" v="327" actId="26606"/>
          <ac:grpSpMkLst>
            <pc:docMk/>
            <pc:sldMk cId="4195814188" sldId="273"/>
            <ac:grpSpMk id="70" creationId="{4466CCD0-FEF9-460D-9FB6-11613A492B66}"/>
          </ac:grpSpMkLst>
        </pc:grpChg>
        <pc:grpChg chg="add">
          <ac:chgData name="James Durst" userId="1a10234f19e68613" providerId="LiveId" clId="{A7036373-0950-442E-B784-2BD73089730E}" dt="2025-04-26T01:17:50.023" v="327" actId="26606"/>
          <ac:grpSpMkLst>
            <pc:docMk/>
            <pc:sldMk cId="4195814188" sldId="273"/>
            <ac:grpSpMk id="126" creationId="{176E1971-1C4C-46C8-A821-63766428014D}"/>
          </ac:grpSpMkLst>
        </pc:grpChg>
        <pc:picChg chg="add">
          <ac:chgData name="James Durst" userId="1a10234f19e68613" providerId="LiveId" clId="{A7036373-0950-442E-B784-2BD73089730E}" dt="2025-04-26T01:17:50.023" v="327" actId="26606"/>
          <ac:picMkLst>
            <pc:docMk/>
            <pc:sldMk cId="4195814188" sldId="273"/>
            <ac:picMk id="4" creationId="{6FB2ECD9-9127-E20B-5086-8FF5612DF50F}"/>
          </ac:picMkLst>
        </pc:picChg>
        <pc:picChg chg="add">
          <ac:chgData name="James Durst" userId="1a10234f19e68613" providerId="LiveId" clId="{A7036373-0950-442E-B784-2BD73089730E}" dt="2025-04-26T01:17:50.023" v="327" actId="26606"/>
          <ac:picMkLst>
            <pc:docMk/>
            <pc:sldMk cId="4195814188" sldId="273"/>
            <ac:picMk id="8" creationId="{50C065C3-0FE3-4452-B765-CB05BBB2A983}"/>
          </ac:picMkLst>
        </pc:picChg>
      </pc:sldChg>
      <pc:sldChg chg="addSp delSp modSp add mod setBg addAnim delAnim">
        <pc:chgData name="James Durst" userId="1a10234f19e68613" providerId="LiveId" clId="{A7036373-0950-442E-B784-2BD73089730E}" dt="2025-04-26T01:20:19.637" v="340" actId="27614"/>
        <pc:sldMkLst>
          <pc:docMk/>
          <pc:sldMk cId="1477227949" sldId="274"/>
        </pc:sldMkLst>
        <pc:spChg chg="mod">
          <ac:chgData name="James Durst" userId="1a10234f19e68613" providerId="LiveId" clId="{A7036373-0950-442E-B784-2BD73089730E}" dt="2025-04-26T01:20:08.618" v="338" actId="26606"/>
          <ac:spMkLst>
            <pc:docMk/>
            <pc:sldMk cId="1477227949" sldId="274"/>
            <ac:spMk id="2" creationId="{FED0132B-772A-4741-9DCF-A50A1FA0433C}"/>
          </ac:spMkLst>
        </pc:spChg>
        <pc:spChg chg="del">
          <ac:chgData name="James Durst" userId="1a10234f19e68613" providerId="LiveId" clId="{A7036373-0950-442E-B784-2BD73089730E}" dt="2025-04-26T01:18:48.478" v="333" actId="478"/>
          <ac:spMkLst>
            <pc:docMk/>
            <pc:sldMk cId="1477227949" sldId="274"/>
            <ac:spMk id="4" creationId="{A3505F08-3FCA-414C-AC2D-5D600DFBB18E}"/>
          </ac:spMkLst>
        </pc:spChg>
        <pc:spChg chg="add del mod">
          <ac:chgData name="James Durst" userId="1a10234f19e68613" providerId="LiveId" clId="{A7036373-0950-442E-B784-2BD73089730E}" dt="2025-04-26T01:18:50.876" v="334" actId="478"/>
          <ac:spMkLst>
            <pc:docMk/>
            <pc:sldMk cId="1477227949" sldId="274"/>
            <ac:spMk id="5" creationId="{71AB0DF4-2C22-D31F-5F6A-D9394145C633}"/>
          </ac:spMkLst>
        </pc:spChg>
        <pc:spChg chg="add del">
          <ac:chgData name="James Durst" userId="1a10234f19e68613" providerId="LiveId" clId="{A7036373-0950-442E-B784-2BD73089730E}" dt="2025-04-26T01:19:48.837" v="337" actId="26606"/>
          <ac:spMkLst>
            <pc:docMk/>
            <pc:sldMk cId="1477227949" sldId="274"/>
            <ac:spMk id="72" creationId="{BE7A9F7E-BE19-424B-8184-999789F5767B}"/>
          </ac:spMkLst>
        </pc:spChg>
        <pc:spChg chg="add">
          <ac:chgData name="James Durst" userId="1a10234f19e68613" providerId="LiveId" clId="{A7036373-0950-442E-B784-2BD73089730E}" dt="2025-04-26T01:20:08.618" v="338" actId="26606"/>
          <ac:spMkLst>
            <pc:docMk/>
            <pc:sldMk cId="1477227949" sldId="274"/>
            <ac:spMk id="124" creationId="{E0CFC9FD-365D-4CE7-AD41-1D096107F103}"/>
          </ac:spMkLst>
        </pc:spChg>
        <pc:grpChg chg="add">
          <ac:chgData name="James Durst" userId="1a10234f19e68613" providerId="LiveId" clId="{A7036373-0950-442E-B784-2BD73089730E}" dt="2025-04-26T01:20:08.618" v="338" actId="26606"/>
          <ac:grpSpMkLst>
            <pc:docMk/>
            <pc:sldMk cId="1477227949" sldId="274"/>
            <ac:grpSpMk id="12" creationId="{039C885C-7507-48BC-8DA5-9B9A8A3B290E}"/>
          </ac:grpSpMkLst>
        </pc:grpChg>
        <pc:grpChg chg="add del">
          <ac:chgData name="James Durst" userId="1a10234f19e68613" providerId="LiveId" clId="{A7036373-0950-442E-B784-2BD73089730E}" dt="2025-04-26T01:19:48.837" v="337" actId="26606"/>
          <ac:grpSpMkLst>
            <pc:docMk/>
            <pc:sldMk cId="1477227949" sldId="274"/>
            <ac:grpSpMk id="16" creationId="{FB9EE4F0-B261-4AB0-BEE3-AA9DD198FC44}"/>
          </ac:grpSpMkLst>
        </pc:grpChg>
        <pc:picChg chg="mod ord">
          <ac:chgData name="James Durst" userId="1a10234f19e68613" providerId="LiveId" clId="{A7036373-0950-442E-B784-2BD73089730E}" dt="2025-04-26T01:20:19.637" v="340" actId="27614"/>
          <ac:picMkLst>
            <pc:docMk/>
            <pc:sldMk cId="1477227949" sldId="274"/>
            <ac:picMk id="7" creationId="{78C16C39-4E48-E9AD-BB19-FEA1EBF736FA}"/>
          </ac:picMkLst>
        </pc:picChg>
        <pc:picChg chg="mod">
          <ac:chgData name="James Durst" userId="1a10234f19e68613" providerId="LiveId" clId="{A7036373-0950-442E-B784-2BD73089730E}" dt="2025-04-26T01:20:19.621" v="339" actId="27614"/>
          <ac:picMkLst>
            <pc:docMk/>
            <pc:sldMk cId="1477227949" sldId="274"/>
            <ac:picMk id="9" creationId="{7F0C6ED6-87D8-7EC2-4FB9-8F1AE66AF943}"/>
          </ac:picMkLst>
        </pc:picChg>
        <pc:picChg chg="add">
          <ac:chgData name="James Durst" userId="1a10234f19e68613" providerId="LiveId" clId="{A7036373-0950-442E-B784-2BD73089730E}" dt="2025-04-26T01:20:08.618" v="338" actId="26606"/>
          <ac:picMkLst>
            <pc:docMk/>
            <pc:sldMk cId="1477227949" sldId="274"/>
            <ac:picMk id="11" creationId="{9EB19A0D-88ED-4EC7-B012-FDA45662F228}"/>
          </ac:picMkLst>
        </pc:picChg>
        <pc:picChg chg="add del">
          <ac:chgData name="James Durst" userId="1a10234f19e68613" providerId="LiveId" clId="{A7036373-0950-442E-B784-2BD73089730E}" dt="2025-04-26T01:19:48.837" v="337" actId="26606"/>
          <ac:picMkLst>
            <pc:docMk/>
            <pc:sldMk cId="1477227949" sldId="274"/>
            <ac:picMk id="14" creationId="{19AFBE53-1417-406B-8083-DBE0DA72F29D}"/>
          </ac:picMkLst>
        </pc:picChg>
      </pc:sldChg>
      <pc:sldChg chg="addSp delSp modSp add mod setBg addAnim">
        <pc:chgData name="James Durst" userId="1a10234f19e68613" providerId="LiveId" clId="{A7036373-0950-442E-B784-2BD73089730E}" dt="2025-04-26T01:20:58.956" v="346" actId="27614"/>
        <pc:sldMkLst>
          <pc:docMk/>
          <pc:sldMk cId="4177918735" sldId="275"/>
        </pc:sldMkLst>
        <pc:spChg chg="mod">
          <ac:chgData name="James Durst" userId="1a10234f19e68613" providerId="LiveId" clId="{A7036373-0950-442E-B784-2BD73089730E}" dt="2025-04-26T01:20:51.530" v="344" actId="26606"/>
          <ac:spMkLst>
            <pc:docMk/>
            <pc:sldMk cId="4177918735" sldId="275"/>
            <ac:spMk id="2" creationId="{FED0132B-772A-4741-9DCF-A50A1FA0433C}"/>
          </ac:spMkLst>
        </pc:spChg>
        <pc:spChg chg="del mod">
          <ac:chgData name="James Durst" userId="1a10234f19e68613" providerId="LiveId" clId="{A7036373-0950-442E-B784-2BD73089730E}" dt="2025-04-26T01:20:33.833" v="342" actId="478"/>
          <ac:spMkLst>
            <pc:docMk/>
            <pc:sldMk cId="4177918735" sldId="275"/>
            <ac:spMk id="4" creationId="{A3505F08-3FCA-414C-AC2D-5D600DFBB18E}"/>
          </ac:spMkLst>
        </pc:spChg>
        <pc:spChg chg="add del mod">
          <ac:chgData name="James Durst" userId="1a10234f19e68613" providerId="LiveId" clId="{A7036373-0950-442E-B784-2BD73089730E}" dt="2025-04-26T01:20:38.622" v="343" actId="478"/>
          <ac:spMkLst>
            <pc:docMk/>
            <pc:sldMk cId="4177918735" sldId="275"/>
            <ac:spMk id="6" creationId="{14A0B955-4D2D-0B9E-AD93-642C07DEDA57}"/>
          </ac:spMkLst>
        </pc:spChg>
        <pc:spChg chg="add">
          <ac:chgData name="James Durst" userId="1a10234f19e68613" providerId="LiveId" clId="{A7036373-0950-442E-B784-2BD73089730E}" dt="2025-04-26T01:20:51.530" v="344" actId="26606"/>
          <ac:spMkLst>
            <pc:docMk/>
            <pc:sldMk cId="4177918735" sldId="275"/>
            <ac:spMk id="68" creationId="{8B3F5CD4-CBC8-4A22-9DCC-0420CA28A09F}"/>
          </ac:spMkLst>
        </pc:spChg>
        <pc:grpChg chg="add">
          <ac:chgData name="James Durst" userId="1a10234f19e68613" providerId="LiveId" clId="{A7036373-0950-442E-B784-2BD73089730E}" dt="2025-04-26T01:20:51.530" v="344" actId="26606"/>
          <ac:grpSpMkLst>
            <pc:docMk/>
            <pc:sldMk cId="4177918735" sldId="275"/>
            <ac:grpSpMk id="12" creationId="{9795E515-5F57-431F-9A0D-3A0419DF7572}"/>
          </ac:grpSpMkLst>
        </pc:grpChg>
        <pc:picChg chg="mod">
          <ac:chgData name="James Durst" userId="1a10234f19e68613" providerId="LiveId" clId="{A7036373-0950-442E-B784-2BD73089730E}" dt="2025-04-26T01:20:58.956" v="346" actId="27614"/>
          <ac:picMkLst>
            <pc:docMk/>
            <pc:sldMk cId="4177918735" sldId="275"/>
            <ac:picMk id="5" creationId="{DBD9652A-B289-78CF-C511-F76F19D4EC90}"/>
          </ac:picMkLst>
        </pc:picChg>
        <pc:picChg chg="add">
          <ac:chgData name="James Durst" userId="1a10234f19e68613" providerId="LiveId" clId="{A7036373-0950-442E-B784-2BD73089730E}" dt="2025-04-26T01:20:51.530" v="344" actId="26606"/>
          <ac:picMkLst>
            <pc:docMk/>
            <pc:sldMk cId="4177918735" sldId="275"/>
            <ac:picMk id="10" creationId="{50C065C3-0FE3-4452-B765-CB05BBB2A983}"/>
          </ac:picMkLst>
        </pc:picChg>
      </pc:sldChg>
      <pc:sldChg chg="modSp add mod">
        <pc:chgData name="James Durst" userId="1a10234f19e68613" providerId="LiveId" clId="{A7036373-0950-442E-B784-2BD73089730E}" dt="2025-04-26T01:23:31.489" v="360" actId="14100"/>
        <pc:sldMkLst>
          <pc:docMk/>
          <pc:sldMk cId="1549289502" sldId="276"/>
        </pc:sldMkLst>
        <pc:spChg chg="mod">
          <ac:chgData name="James Durst" userId="1a10234f19e68613" providerId="LiveId" clId="{A7036373-0950-442E-B784-2BD73089730E}" dt="2025-04-26T01:21:55.407" v="350" actId="1076"/>
          <ac:spMkLst>
            <pc:docMk/>
            <pc:sldMk cId="1549289502" sldId="276"/>
            <ac:spMk id="2" creationId="{12570DED-E942-4274-A5C5-61D0403EDC64}"/>
          </ac:spMkLst>
        </pc:spChg>
        <pc:spChg chg="mod">
          <ac:chgData name="James Durst" userId="1a10234f19e68613" providerId="LiveId" clId="{A7036373-0950-442E-B784-2BD73089730E}" dt="2025-04-26T01:22:09.326" v="352" actId="14100"/>
          <ac:spMkLst>
            <pc:docMk/>
            <pc:sldMk cId="1549289502" sldId="276"/>
            <ac:spMk id="3" creationId="{359ABB22-E52E-475E-A637-B8C80B6E3197}"/>
          </ac:spMkLst>
        </pc:spChg>
        <pc:spChg chg="mod">
          <ac:chgData name="James Durst" userId="1a10234f19e68613" providerId="LiveId" clId="{A7036373-0950-442E-B784-2BD73089730E}" dt="2025-04-26T01:22:54.416" v="356" actId="1076"/>
          <ac:spMkLst>
            <pc:docMk/>
            <pc:sldMk cId="1549289502" sldId="276"/>
            <ac:spMk id="4" creationId="{8751E027-C6AB-44A8-8B52-DC4ABBE2B670}"/>
          </ac:spMkLst>
        </pc:spChg>
        <pc:spChg chg="mod">
          <ac:chgData name="James Durst" userId="1a10234f19e68613" providerId="LiveId" clId="{A7036373-0950-442E-B784-2BD73089730E}" dt="2025-04-26T01:23:03.685" v="357" actId="1076"/>
          <ac:spMkLst>
            <pc:docMk/>
            <pc:sldMk cId="1549289502" sldId="276"/>
            <ac:spMk id="5" creationId="{9E9C1325-020B-4670-B3DB-1D82E88B0052}"/>
          </ac:spMkLst>
        </pc:spChg>
        <pc:spChg chg="mod">
          <ac:chgData name="James Durst" userId="1a10234f19e68613" providerId="LiveId" clId="{A7036373-0950-442E-B784-2BD73089730E}" dt="2025-04-26T01:22:40.436" v="355" actId="207"/>
          <ac:spMkLst>
            <pc:docMk/>
            <pc:sldMk cId="1549289502" sldId="276"/>
            <ac:spMk id="19" creationId="{D1B28AE2-0C8D-4AA2-BAF6-9A7418D65F87}"/>
          </ac:spMkLst>
        </pc:spChg>
        <pc:spChg chg="mod">
          <ac:chgData name="James Durst" userId="1a10234f19e68613" providerId="LiveId" clId="{A7036373-0950-442E-B784-2BD73089730E}" dt="2025-04-26T01:23:31.489" v="360" actId="14100"/>
          <ac:spMkLst>
            <pc:docMk/>
            <pc:sldMk cId="1549289502" sldId="276"/>
            <ac:spMk id="22" creationId="{DCA3970E-98B5-4CFB-AE7B-57375830F9FC}"/>
          </ac:spMkLst>
        </pc:spChg>
        <pc:spChg chg="mod">
          <ac:chgData name="James Durst" userId="1a10234f19e68613" providerId="LiveId" clId="{A7036373-0950-442E-B784-2BD73089730E}" dt="2025-04-26T01:22:35.320" v="354" actId="207"/>
          <ac:spMkLst>
            <pc:docMk/>
            <pc:sldMk cId="1549289502" sldId="276"/>
            <ac:spMk id="24" creationId="{FFF42237-74A3-4131-9EF6-DEE627D6FC52}"/>
          </ac:spMkLst>
        </pc:spChg>
        <pc:picChg chg="mod">
          <ac:chgData name="James Durst" userId="1a10234f19e68613" providerId="LiveId" clId="{A7036373-0950-442E-B784-2BD73089730E}" dt="2025-04-26T01:23:14.433" v="359" actId="1076"/>
          <ac:picMkLst>
            <pc:docMk/>
            <pc:sldMk cId="1549289502" sldId="276"/>
            <ac:picMk id="14" creationId="{08381064-97DB-4393-AC1B-6C13C2738500}"/>
          </ac:picMkLst>
        </pc:picChg>
      </pc:sldChg>
      <pc:sldChg chg="addSp modSp add mod setBg setClrOvrMap">
        <pc:chgData name="James Durst" userId="1a10234f19e68613" providerId="LiveId" clId="{A7036373-0950-442E-B784-2BD73089730E}" dt="2025-04-26T01:28:11.456" v="379" actId="33524"/>
        <pc:sldMkLst>
          <pc:docMk/>
          <pc:sldMk cId="4069709915" sldId="277"/>
        </pc:sldMkLst>
        <pc:spChg chg="mod">
          <ac:chgData name="James Durst" userId="1a10234f19e68613" providerId="LiveId" clId="{A7036373-0950-442E-B784-2BD73089730E}" dt="2025-04-26T01:24:31.143" v="363" actId="1076"/>
          <ac:spMkLst>
            <pc:docMk/>
            <pc:sldMk cId="4069709915" sldId="277"/>
            <ac:spMk id="2" creationId="{12570DED-E942-4274-A5C5-61D0403EDC64}"/>
          </ac:spMkLst>
        </pc:spChg>
        <pc:spChg chg="mod">
          <ac:chgData name="James Durst" userId="1a10234f19e68613" providerId="LiveId" clId="{A7036373-0950-442E-B784-2BD73089730E}" dt="2025-04-26T01:28:11.456" v="379" actId="33524"/>
          <ac:spMkLst>
            <pc:docMk/>
            <pc:sldMk cId="4069709915" sldId="277"/>
            <ac:spMk id="7" creationId="{FADDAB32-E602-42AB-85E5-81A683738955}"/>
          </ac:spMkLst>
        </pc:spChg>
        <pc:spChg chg="add">
          <ac:chgData name="James Durst" userId="1a10234f19e68613" providerId="LiveId" clId="{A7036373-0950-442E-B784-2BD73089730E}" dt="2025-04-26T01:24:09.959" v="361" actId="26606"/>
          <ac:spMkLst>
            <pc:docMk/>
            <pc:sldMk cId="4069709915" sldId="277"/>
            <ac:spMk id="14" creationId="{9775AF3B-5284-4B97-9BB7-55C6FB3699C2}"/>
          </ac:spMkLst>
        </pc:spChg>
        <pc:spChg chg="add">
          <ac:chgData name="James Durst" userId="1a10234f19e68613" providerId="LiveId" clId="{A7036373-0950-442E-B784-2BD73089730E}" dt="2025-04-26T01:24:09.959" v="361" actId="26606"/>
          <ac:spMkLst>
            <pc:docMk/>
            <pc:sldMk cId="4069709915" sldId="277"/>
            <ac:spMk id="59" creationId="{66D4F5BA-1D71-49B2-8A7F-6B4EB94D7265}"/>
          </ac:spMkLst>
        </pc:spChg>
        <pc:grpChg chg="add">
          <ac:chgData name="James Durst" userId="1a10234f19e68613" providerId="LiveId" clId="{A7036373-0950-442E-B784-2BD73089730E}" dt="2025-04-26T01:24:09.959" v="361" actId="26606"/>
          <ac:grpSpMkLst>
            <pc:docMk/>
            <pc:sldMk cId="4069709915" sldId="277"/>
            <ac:grpSpMk id="16" creationId="{A0F1F7ED-DA39-478F-85DA-317DE08941E8}"/>
          </ac:grpSpMkLst>
        </pc:grpChg>
        <pc:picChg chg="add">
          <ac:chgData name="James Durst" userId="1a10234f19e68613" providerId="LiveId" clId="{A7036373-0950-442E-B784-2BD73089730E}" dt="2025-04-26T01:24:09.959" v="361" actId="26606"/>
          <ac:picMkLst>
            <pc:docMk/>
            <pc:sldMk cId="4069709915" sldId="277"/>
            <ac:picMk id="11" creationId="{EF3204DF-1308-7176-98DA-6A06D1507B3D}"/>
          </ac:picMkLst>
        </pc:picChg>
        <pc:picChg chg="add">
          <ac:chgData name="James Durst" userId="1a10234f19e68613" providerId="LiveId" clId="{A7036373-0950-442E-B784-2BD73089730E}" dt="2025-04-26T01:24:09.959" v="361" actId="26606"/>
          <ac:picMkLst>
            <pc:docMk/>
            <pc:sldMk cId="4069709915" sldId="277"/>
            <ac:picMk id="57" creationId="{1B17CCE2-CEEF-40CA-8C4D-0DC2DCA78A23}"/>
          </ac:picMkLst>
        </pc:picChg>
      </pc:sldChg>
      <pc:sldChg chg="addSp delSp modSp new mod setBg addAnim">
        <pc:chgData name="James Durst" userId="1a10234f19e68613" providerId="LiveId" clId="{A7036373-0950-442E-B784-2BD73089730E}" dt="2025-04-26T01:29:48.821" v="388" actId="27614"/>
        <pc:sldMkLst>
          <pc:docMk/>
          <pc:sldMk cId="3625153474" sldId="278"/>
        </pc:sldMkLst>
        <pc:spChg chg="mod">
          <ac:chgData name="James Durst" userId="1a10234f19e68613" providerId="LiveId" clId="{A7036373-0950-442E-B784-2BD73089730E}" dt="2025-04-26T01:29:43.314" v="386" actId="26606"/>
          <ac:spMkLst>
            <pc:docMk/>
            <pc:sldMk cId="3625153474" sldId="278"/>
            <ac:spMk id="2" creationId="{F479BDF6-61DC-B95F-84F8-FC502B65AD2C}"/>
          </ac:spMkLst>
        </pc:spChg>
        <pc:spChg chg="del">
          <ac:chgData name="James Durst" userId="1a10234f19e68613" providerId="LiveId" clId="{A7036373-0950-442E-B784-2BD73089730E}" dt="2025-04-26T01:29:09.010" v="381" actId="478"/>
          <ac:spMkLst>
            <pc:docMk/>
            <pc:sldMk cId="3625153474" sldId="278"/>
            <ac:spMk id="3" creationId="{459A7293-88E9-DE3C-C25E-622458140C84}"/>
          </ac:spMkLst>
        </pc:spChg>
        <pc:grpChg chg="add">
          <ac:chgData name="James Durst" userId="1a10234f19e68613" providerId="LiveId" clId="{A7036373-0950-442E-B784-2BD73089730E}" dt="2025-04-26T01:29:43.314" v="386" actId="26606"/>
          <ac:grpSpMkLst>
            <pc:docMk/>
            <pc:sldMk cId="3625153474" sldId="278"/>
            <ac:grpSpMk id="10" creationId="{9795E515-5F57-431F-9A0D-3A0419DF7572}"/>
          </ac:grpSpMkLst>
        </pc:grpChg>
        <pc:grpChg chg="add">
          <ac:chgData name="James Durst" userId="1a10234f19e68613" providerId="LiveId" clId="{A7036373-0950-442E-B784-2BD73089730E}" dt="2025-04-26T01:29:43.314" v="386" actId="26606"/>
          <ac:grpSpMkLst>
            <pc:docMk/>
            <pc:sldMk cId="3625153474" sldId="278"/>
            <ac:grpSpMk id="66" creationId="{6C68F39D-867D-4AFF-94C4-C3829AD5C5B5}"/>
          </ac:grpSpMkLst>
        </pc:grpChg>
        <pc:grpChg chg="add">
          <ac:chgData name="James Durst" userId="1a10234f19e68613" providerId="LiveId" clId="{A7036373-0950-442E-B784-2BD73089730E}" dt="2025-04-26T01:29:43.314" v="386" actId="26606"/>
          <ac:grpSpMkLst>
            <pc:docMk/>
            <pc:sldMk cId="3625153474" sldId="278"/>
            <ac:grpSpMk id="70" creationId="{4466CCD0-FEF9-460D-9FB6-11613A492B66}"/>
          </ac:grpSpMkLst>
        </pc:grpChg>
        <pc:grpChg chg="add">
          <ac:chgData name="James Durst" userId="1a10234f19e68613" providerId="LiveId" clId="{A7036373-0950-442E-B784-2BD73089730E}" dt="2025-04-26T01:29:43.314" v="386" actId="26606"/>
          <ac:grpSpMkLst>
            <pc:docMk/>
            <pc:sldMk cId="3625153474" sldId="278"/>
            <ac:grpSpMk id="126" creationId="{176E1971-1C4C-46C8-A821-63766428014D}"/>
          </ac:grpSpMkLst>
        </pc:grpChg>
        <pc:picChg chg="add mod">
          <ac:chgData name="James Durst" userId="1a10234f19e68613" providerId="LiveId" clId="{A7036373-0950-442E-B784-2BD73089730E}" dt="2025-04-26T01:29:48.821" v="388" actId="27614"/>
          <ac:picMkLst>
            <pc:docMk/>
            <pc:sldMk cId="3625153474" sldId="278"/>
            <ac:picMk id="4" creationId="{9B201F7D-B711-F323-6D06-7FF6785D17AC}"/>
          </ac:picMkLst>
        </pc:picChg>
        <pc:picChg chg="add">
          <ac:chgData name="James Durst" userId="1a10234f19e68613" providerId="LiveId" clId="{A7036373-0950-442E-B784-2BD73089730E}" dt="2025-04-26T01:29:43.314" v="386" actId="26606"/>
          <ac:picMkLst>
            <pc:docMk/>
            <pc:sldMk cId="3625153474" sldId="278"/>
            <ac:picMk id="8" creationId="{50C065C3-0FE3-4452-B765-CB05BBB2A983}"/>
          </ac:picMkLst>
        </pc:picChg>
      </pc:sldChg>
      <pc:sldChg chg="addSp delSp modSp add mod setBg addAnim delAnim setClrOvrMap">
        <pc:chgData name="James Durst" userId="1a10234f19e68613" providerId="LiveId" clId="{A7036373-0950-442E-B784-2BD73089730E}" dt="2025-04-26T01:32:05.777" v="405"/>
        <pc:sldMkLst>
          <pc:docMk/>
          <pc:sldMk cId="3185758231" sldId="279"/>
        </pc:sldMkLst>
        <pc:spChg chg="mod">
          <ac:chgData name="James Durst" userId="1a10234f19e68613" providerId="LiveId" clId="{A7036373-0950-442E-B784-2BD73089730E}" dt="2025-04-26T01:32:05.729" v="403" actId="26606"/>
          <ac:spMkLst>
            <pc:docMk/>
            <pc:sldMk cId="3185758231" sldId="279"/>
            <ac:spMk id="2" creationId="{FED0132B-772A-4741-9DCF-A50A1FA0433C}"/>
          </ac:spMkLst>
        </pc:spChg>
        <pc:spChg chg="del">
          <ac:chgData name="James Durst" userId="1a10234f19e68613" providerId="LiveId" clId="{A7036373-0950-442E-B784-2BD73089730E}" dt="2025-04-26T01:30:24.613" v="392" actId="478"/>
          <ac:spMkLst>
            <pc:docMk/>
            <pc:sldMk cId="3185758231" sldId="279"/>
            <ac:spMk id="4" creationId="{A3505F08-3FCA-414C-AC2D-5D600DFBB18E}"/>
          </ac:spMkLst>
        </pc:spChg>
        <pc:spChg chg="add del mod">
          <ac:chgData name="James Durst" userId="1a10234f19e68613" providerId="LiveId" clId="{A7036373-0950-442E-B784-2BD73089730E}" dt="2025-04-26T01:30:26.546" v="393" actId="478"/>
          <ac:spMkLst>
            <pc:docMk/>
            <pc:sldMk cId="3185758231" sldId="279"/>
            <ac:spMk id="5" creationId="{D13D9914-410E-E884-30E0-F6FF4D625132}"/>
          </ac:spMkLst>
        </pc:spChg>
        <pc:spChg chg="add del">
          <ac:chgData name="James Durst" userId="1a10234f19e68613" providerId="LiveId" clId="{A7036373-0950-442E-B784-2BD73089730E}" dt="2025-04-26T01:31:22.576" v="396" actId="478"/>
          <ac:spMkLst>
            <pc:docMk/>
            <pc:sldMk cId="3185758231" sldId="279"/>
            <ac:spMk id="10" creationId="{AC9CCA5C-7F5A-6139-FE48-709250297B8E}"/>
          </ac:spMkLst>
        </pc:spChg>
        <pc:spChg chg="add del">
          <ac:chgData name="James Durst" userId="1a10234f19e68613" providerId="LiveId" clId="{A7036373-0950-442E-B784-2BD73089730E}" dt="2025-04-26T01:31:31.971" v="397" actId="26606"/>
          <ac:spMkLst>
            <pc:docMk/>
            <pc:sldMk cId="3185758231" sldId="279"/>
            <ac:spMk id="56" creationId="{9775AF3B-5284-4B97-9BB7-55C6FB3699C2}"/>
          </ac:spMkLst>
        </pc:spChg>
        <pc:spChg chg="add del">
          <ac:chgData name="James Durst" userId="1a10234f19e68613" providerId="LiveId" clId="{A7036373-0950-442E-B784-2BD73089730E}" dt="2025-04-26T01:31:31.971" v="397" actId="26606"/>
          <ac:spMkLst>
            <pc:docMk/>
            <pc:sldMk cId="3185758231" sldId="279"/>
            <ac:spMk id="101" creationId="{66D4F5BA-1D71-49B2-8A7F-6B4EB94D7265}"/>
          </ac:spMkLst>
        </pc:spChg>
        <pc:spChg chg="add del">
          <ac:chgData name="James Durst" userId="1a10234f19e68613" providerId="LiveId" clId="{A7036373-0950-442E-B784-2BD73089730E}" dt="2025-04-26T01:32:05.761" v="404" actId="26606"/>
          <ac:spMkLst>
            <pc:docMk/>
            <pc:sldMk cId="3185758231" sldId="279"/>
            <ac:spMk id="164" creationId="{CB130D74-9A04-42D9-91F9-699BA7DCE2E0}"/>
          </ac:spMkLst>
        </pc:spChg>
        <pc:spChg chg="add del">
          <ac:chgData name="James Durst" userId="1a10234f19e68613" providerId="LiveId" clId="{A7036373-0950-442E-B784-2BD73089730E}" dt="2025-04-26T01:31:55.162" v="400" actId="26606"/>
          <ac:spMkLst>
            <pc:docMk/>
            <pc:sldMk cId="3185758231" sldId="279"/>
            <ac:spMk id="227" creationId="{01958E0A-0BC1-424F-9B41-D614FC13A47E}"/>
          </ac:spMkLst>
        </pc:spChg>
        <pc:spChg chg="add del">
          <ac:chgData name="James Durst" userId="1a10234f19e68613" providerId="LiveId" clId="{A7036373-0950-442E-B784-2BD73089730E}" dt="2025-04-26T01:32:05.729" v="403" actId="26606"/>
          <ac:spMkLst>
            <pc:docMk/>
            <pc:sldMk cId="3185758231" sldId="279"/>
            <ac:spMk id="279" creationId="{01958E0A-0BC1-424F-9B41-D614FC13A47E}"/>
          </ac:spMkLst>
        </pc:spChg>
        <pc:spChg chg="add">
          <ac:chgData name="James Durst" userId="1a10234f19e68613" providerId="LiveId" clId="{A7036373-0950-442E-B784-2BD73089730E}" dt="2025-04-26T01:32:05.761" v="404" actId="26606"/>
          <ac:spMkLst>
            <pc:docMk/>
            <pc:sldMk cId="3185758231" sldId="279"/>
            <ac:spMk id="283" creationId="{CB130D74-9A04-42D9-91F9-699BA7DCE2E0}"/>
          </ac:spMkLst>
        </pc:spChg>
        <pc:grpChg chg="add">
          <ac:chgData name="James Durst" userId="1a10234f19e68613" providerId="LiveId" clId="{A7036373-0950-442E-B784-2BD73089730E}" dt="2025-04-26T01:31:15.463" v="394" actId="26606"/>
          <ac:grpSpMkLst>
            <pc:docMk/>
            <pc:sldMk cId="3185758231" sldId="279"/>
            <ac:grpSpMk id="15" creationId="{EB95AFDF-FA7D-4311-9C65-6D507D92F474}"/>
          </ac:grpSpMkLst>
        </pc:grpChg>
        <pc:grpChg chg="add del">
          <ac:chgData name="James Durst" userId="1a10234f19e68613" providerId="LiveId" clId="{A7036373-0950-442E-B784-2BD73089730E}" dt="2025-04-26T01:31:31.971" v="397" actId="26606"/>
          <ac:grpSpMkLst>
            <pc:docMk/>
            <pc:sldMk cId="3185758231" sldId="279"/>
            <ac:grpSpMk id="58" creationId="{A0F1F7ED-DA39-478F-85DA-317DE08941E8}"/>
          </ac:grpSpMkLst>
        </pc:grpChg>
        <pc:grpChg chg="add del">
          <ac:chgData name="James Durst" userId="1a10234f19e68613" providerId="LiveId" clId="{A7036373-0950-442E-B784-2BD73089730E}" dt="2025-04-26T01:32:05.761" v="404" actId="26606"/>
          <ac:grpSpMkLst>
            <pc:docMk/>
            <pc:sldMk cId="3185758231" sldId="279"/>
            <ac:grpSpMk id="108" creationId="{9795E515-5F57-431F-9A0D-3A0419DF7572}"/>
          </ac:grpSpMkLst>
        </pc:grpChg>
        <pc:grpChg chg="add del">
          <ac:chgData name="James Durst" userId="1a10234f19e68613" providerId="LiveId" clId="{A7036373-0950-442E-B784-2BD73089730E}" dt="2025-04-26T01:32:05.729" v="403" actId="26606"/>
          <ac:grpSpMkLst>
            <pc:docMk/>
            <pc:sldMk cId="3185758231" sldId="279"/>
            <ac:grpSpMk id="167" creationId="{9795E515-5F57-431F-9A0D-3A0419DF7572}"/>
          </ac:grpSpMkLst>
        </pc:grpChg>
        <pc:grpChg chg="add del">
          <ac:chgData name="James Durst" userId="1a10234f19e68613" providerId="LiveId" clId="{A7036373-0950-442E-B784-2BD73089730E}" dt="2025-04-26T01:31:55.162" v="400" actId="26606"/>
          <ac:grpSpMkLst>
            <pc:docMk/>
            <pc:sldMk cId="3185758231" sldId="279"/>
            <ac:grpSpMk id="171" creationId="{9795E515-5F57-431F-9A0D-3A0419DF7572}"/>
          </ac:grpSpMkLst>
        </pc:grpChg>
        <pc:grpChg chg="add">
          <ac:chgData name="James Durst" userId="1a10234f19e68613" providerId="LiveId" clId="{A7036373-0950-442E-B784-2BD73089730E}" dt="2025-04-26T01:32:05.761" v="404" actId="26606"/>
          <ac:grpSpMkLst>
            <pc:docMk/>
            <pc:sldMk cId="3185758231" sldId="279"/>
            <ac:grpSpMk id="282" creationId="{9795E515-5F57-431F-9A0D-3A0419DF7572}"/>
          </ac:grpSpMkLst>
        </pc:grpChg>
        <pc:picChg chg="mod">
          <ac:chgData name="James Durst" userId="1a10234f19e68613" providerId="LiveId" clId="{A7036373-0950-442E-B784-2BD73089730E}" dt="2025-04-26T01:32:05.729" v="403" actId="26606"/>
          <ac:picMkLst>
            <pc:docMk/>
            <pc:sldMk cId="3185758231" sldId="279"/>
            <ac:picMk id="6" creationId="{7D1C921D-6C4B-9724-A1BF-9C2D03B2795E}"/>
          </ac:picMkLst>
        </pc:picChg>
        <pc:picChg chg="add del">
          <ac:chgData name="James Durst" userId="1a10234f19e68613" providerId="LiveId" clId="{A7036373-0950-442E-B784-2BD73089730E}" dt="2025-04-26T01:31:31.971" v="397" actId="26606"/>
          <ac:picMkLst>
            <pc:docMk/>
            <pc:sldMk cId="3185758231" sldId="279"/>
            <ac:picMk id="13" creationId="{5FF7B57D-FF7B-48B3-9F60-9BCEEECF9E76}"/>
          </ac:picMkLst>
        </pc:picChg>
        <pc:picChg chg="add del">
          <ac:chgData name="James Durst" userId="1a10234f19e68613" providerId="LiveId" clId="{A7036373-0950-442E-B784-2BD73089730E}" dt="2025-04-26T01:31:31.971" v="397" actId="26606"/>
          <ac:picMkLst>
            <pc:docMk/>
            <pc:sldMk cId="3185758231" sldId="279"/>
            <ac:picMk id="99" creationId="{1B17CCE2-CEEF-40CA-8C4D-0DC2DCA78A23}"/>
          </ac:picMkLst>
        </pc:picChg>
        <pc:picChg chg="add del">
          <ac:chgData name="James Durst" userId="1a10234f19e68613" providerId="LiveId" clId="{A7036373-0950-442E-B784-2BD73089730E}" dt="2025-04-26T01:32:05.761" v="404" actId="26606"/>
          <ac:picMkLst>
            <pc:docMk/>
            <pc:sldMk cId="3185758231" sldId="279"/>
            <ac:picMk id="106" creationId="{50C065C3-0FE3-4452-B765-CB05BBB2A983}"/>
          </ac:picMkLst>
        </pc:picChg>
        <pc:picChg chg="add del">
          <ac:chgData name="James Durst" userId="1a10234f19e68613" providerId="LiveId" clId="{A7036373-0950-442E-B784-2BD73089730E}" dt="2025-04-26T01:32:05.729" v="403" actId="26606"/>
          <ac:picMkLst>
            <pc:docMk/>
            <pc:sldMk cId="3185758231" sldId="279"/>
            <ac:picMk id="166" creationId="{50C065C3-0FE3-4452-B765-CB05BBB2A983}"/>
          </ac:picMkLst>
        </pc:picChg>
        <pc:picChg chg="add del">
          <ac:chgData name="James Durst" userId="1a10234f19e68613" providerId="LiveId" clId="{A7036373-0950-442E-B784-2BD73089730E}" dt="2025-04-26T01:31:55.162" v="400" actId="26606"/>
          <ac:picMkLst>
            <pc:docMk/>
            <pc:sldMk cId="3185758231" sldId="279"/>
            <ac:picMk id="169" creationId="{50C065C3-0FE3-4452-B765-CB05BBB2A983}"/>
          </ac:picMkLst>
        </pc:picChg>
        <pc:picChg chg="add">
          <ac:chgData name="James Durst" userId="1a10234f19e68613" providerId="LiveId" clId="{A7036373-0950-442E-B784-2BD73089730E}" dt="2025-04-26T01:32:05.761" v="404" actId="26606"/>
          <ac:picMkLst>
            <pc:docMk/>
            <pc:sldMk cId="3185758231" sldId="279"/>
            <ac:picMk id="281" creationId="{50C065C3-0FE3-4452-B765-CB05BBB2A983}"/>
          </ac:picMkLst>
        </pc:picChg>
      </pc:sldChg>
      <pc:sldChg chg="addSp delSp modSp add mod setBg addAnim setClrOvrMap">
        <pc:chgData name="James Durst" userId="1a10234f19e68613" providerId="LiveId" clId="{A7036373-0950-442E-B784-2BD73089730E}" dt="2025-04-26T01:33:16.330" v="412"/>
        <pc:sldMkLst>
          <pc:docMk/>
          <pc:sldMk cId="1398767656" sldId="280"/>
        </pc:sldMkLst>
        <pc:spChg chg="mod">
          <ac:chgData name="James Durst" userId="1a10234f19e68613" providerId="LiveId" clId="{A7036373-0950-442E-B784-2BD73089730E}" dt="2025-04-26T01:33:16.317" v="411" actId="26606"/>
          <ac:spMkLst>
            <pc:docMk/>
            <pc:sldMk cId="1398767656" sldId="280"/>
            <ac:spMk id="2" creationId="{FED0132B-772A-4741-9DCF-A50A1FA0433C}"/>
          </ac:spMkLst>
        </pc:spChg>
        <pc:spChg chg="del">
          <ac:chgData name="James Durst" userId="1a10234f19e68613" providerId="LiveId" clId="{A7036373-0950-442E-B784-2BD73089730E}" dt="2025-04-26T01:32:18.772" v="406" actId="478"/>
          <ac:spMkLst>
            <pc:docMk/>
            <pc:sldMk cId="1398767656" sldId="280"/>
            <ac:spMk id="4" creationId="{A3505F08-3FCA-414C-AC2D-5D600DFBB18E}"/>
          </ac:spMkLst>
        </pc:spChg>
        <pc:spChg chg="add del mod">
          <ac:chgData name="James Durst" userId="1a10234f19e68613" providerId="LiveId" clId="{A7036373-0950-442E-B784-2BD73089730E}" dt="2025-04-26T01:32:20.682" v="407" actId="478"/>
          <ac:spMkLst>
            <pc:docMk/>
            <pc:sldMk cId="1398767656" sldId="280"/>
            <ac:spMk id="5" creationId="{81536F4F-1F15-C34C-7CD3-E2DE6BE77B6F}"/>
          </ac:spMkLst>
        </pc:spChg>
        <pc:spChg chg="add del">
          <ac:chgData name="James Durst" userId="1a10234f19e68613" providerId="LiveId" clId="{A7036373-0950-442E-B784-2BD73089730E}" dt="2025-04-26T01:33:06.853" v="410" actId="478"/>
          <ac:spMkLst>
            <pc:docMk/>
            <pc:sldMk cId="1398767656" sldId="280"/>
            <ac:spMk id="10" creationId="{A95CEA5C-A56C-57BF-2DF8-C36F491C8847}"/>
          </ac:spMkLst>
        </pc:spChg>
        <pc:spChg chg="add del">
          <ac:chgData name="James Durst" userId="1a10234f19e68613" providerId="LiveId" clId="{A7036373-0950-442E-B784-2BD73089730E}" dt="2025-04-26T01:33:16.317" v="411" actId="26606"/>
          <ac:spMkLst>
            <pc:docMk/>
            <pc:sldMk cId="1398767656" sldId="280"/>
            <ac:spMk id="56" creationId="{3CBA50DB-DBC7-4B6E-B3C1-8FF1EA519791}"/>
          </ac:spMkLst>
        </pc:spChg>
        <pc:spChg chg="add del">
          <ac:chgData name="James Durst" userId="1a10234f19e68613" providerId="LiveId" clId="{A7036373-0950-442E-B784-2BD73089730E}" dt="2025-04-26T01:33:16.317" v="411" actId="26606"/>
          <ac:spMkLst>
            <pc:docMk/>
            <pc:sldMk cId="1398767656" sldId="280"/>
            <ac:spMk id="101" creationId="{A1351C6B-7343-451F-AB4A-1CE294A4E927}"/>
          </ac:spMkLst>
        </pc:spChg>
        <pc:spChg chg="add">
          <ac:chgData name="James Durst" userId="1a10234f19e68613" providerId="LiveId" clId="{A7036373-0950-442E-B784-2BD73089730E}" dt="2025-04-26T01:33:16.317" v="411" actId="26606"/>
          <ac:spMkLst>
            <pc:docMk/>
            <pc:sldMk cId="1398767656" sldId="280"/>
            <ac:spMk id="164" creationId="{8B3F5CD4-CBC8-4A22-9DCC-0420CA28A09F}"/>
          </ac:spMkLst>
        </pc:spChg>
        <pc:grpChg chg="add">
          <ac:chgData name="James Durst" userId="1a10234f19e68613" providerId="LiveId" clId="{A7036373-0950-442E-B784-2BD73089730E}" dt="2025-04-26T01:32:59.208" v="408" actId="26606"/>
          <ac:grpSpMkLst>
            <pc:docMk/>
            <pc:sldMk cId="1398767656" sldId="280"/>
            <ac:grpSpMk id="15" creationId="{EB95AFDF-FA7D-4311-9C65-6D507D92F474}"/>
          </ac:grpSpMkLst>
        </pc:grpChg>
        <pc:grpChg chg="add del">
          <ac:chgData name="James Durst" userId="1a10234f19e68613" providerId="LiveId" clId="{A7036373-0950-442E-B784-2BD73089730E}" dt="2025-04-26T01:33:16.317" v="411" actId="26606"/>
          <ac:grpSpMkLst>
            <pc:docMk/>
            <pc:sldMk cId="1398767656" sldId="280"/>
            <ac:grpSpMk id="58" creationId="{1DED8FB6-AF8D-4D98-913D-E6486FEC1021}"/>
          </ac:grpSpMkLst>
        </pc:grpChg>
        <pc:grpChg chg="add">
          <ac:chgData name="James Durst" userId="1a10234f19e68613" providerId="LiveId" clId="{A7036373-0950-442E-B784-2BD73089730E}" dt="2025-04-26T01:33:16.317" v="411" actId="26606"/>
          <ac:grpSpMkLst>
            <pc:docMk/>
            <pc:sldMk cId="1398767656" sldId="280"/>
            <ac:grpSpMk id="108" creationId="{9795E515-5F57-431F-9A0D-3A0419DF7572}"/>
          </ac:grpSpMkLst>
        </pc:grpChg>
        <pc:picChg chg="mod">
          <ac:chgData name="James Durst" userId="1a10234f19e68613" providerId="LiveId" clId="{A7036373-0950-442E-B784-2BD73089730E}" dt="2025-04-26T01:33:16.317" v="411" actId="26606"/>
          <ac:picMkLst>
            <pc:docMk/>
            <pc:sldMk cId="1398767656" sldId="280"/>
            <ac:picMk id="6" creationId="{A81AE671-074E-1F36-C957-418850E10465}"/>
          </ac:picMkLst>
        </pc:picChg>
        <pc:picChg chg="add del">
          <ac:chgData name="James Durst" userId="1a10234f19e68613" providerId="LiveId" clId="{A7036373-0950-442E-B784-2BD73089730E}" dt="2025-04-26T01:33:16.317" v="411" actId="26606"/>
          <ac:picMkLst>
            <pc:docMk/>
            <pc:sldMk cId="1398767656" sldId="280"/>
            <ac:picMk id="13" creationId="{5FF7B57D-FF7B-48B3-9F60-9BCEEECF9E76}"/>
          </ac:picMkLst>
        </pc:picChg>
        <pc:picChg chg="add del">
          <ac:chgData name="James Durst" userId="1a10234f19e68613" providerId="LiveId" clId="{A7036373-0950-442E-B784-2BD73089730E}" dt="2025-04-26T01:33:16.317" v="411" actId="26606"/>
          <ac:picMkLst>
            <pc:docMk/>
            <pc:sldMk cId="1398767656" sldId="280"/>
            <ac:picMk id="99" creationId="{5B3DE270-418F-47A7-B311-C4D876041DC6}"/>
          </ac:picMkLst>
        </pc:picChg>
        <pc:picChg chg="add">
          <ac:chgData name="James Durst" userId="1a10234f19e68613" providerId="LiveId" clId="{A7036373-0950-442E-B784-2BD73089730E}" dt="2025-04-26T01:33:16.317" v="411" actId="26606"/>
          <ac:picMkLst>
            <pc:docMk/>
            <pc:sldMk cId="1398767656" sldId="280"/>
            <ac:picMk id="106" creationId="{50C065C3-0FE3-4452-B765-CB05BBB2A983}"/>
          </ac:picMkLst>
        </pc:picChg>
      </pc:sldChg>
      <pc:sldChg chg="modSp add mod">
        <pc:chgData name="James Durst" userId="1a10234f19e68613" providerId="LiveId" clId="{A7036373-0950-442E-B784-2BD73089730E}" dt="2025-04-26T01:35:08.434" v="423" actId="14100"/>
        <pc:sldMkLst>
          <pc:docMk/>
          <pc:sldMk cId="1619545514" sldId="281"/>
        </pc:sldMkLst>
        <pc:spChg chg="mod">
          <ac:chgData name="James Durst" userId="1a10234f19e68613" providerId="LiveId" clId="{A7036373-0950-442E-B784-2BD73089730E}" dt="2025-04-26T01:34:58.793" v="422" actId="14100"/>
          <ac:spMkLst>
            <pc:docMk/>
            <pc:sldMk cId="1619545514" sldId="281"/>
            <ac:spMk id="2" creationId="{12570DED-E942-4274-A5C5-61D0403EDC64}"/>
          </ac:spMkLst>
        </pc:spChg>
        <pc:spChg chg="mod">
          <ac:chgData name="James Durst" userId="1a10234f19e68613" providerId="LiveId" clId="{A7036373-0950-442E-B784-2BD73089730E}" dt="2025-04-26T01:35:08.434" v="423" actId="14100"/>
          <ac:spMkLst>
            <pc:docMk/>
            <pc:sldMk cId="1619545514" sldId="281"/>
            <ac:spMk id="3" creationId="{359ABB22-E52E-475E-A637-B8C80B6E3197}"/>
          </ac:spMkLst>
        </pc:spChg>
        <pc:spChg chg="mod">
          <ac:chgData name="James Durst" userId="1a10234f19e68613" providerId="LiveId" clId="{A7036373-0950-442E-B784-2BD73089730E}" dt="2025-04-26T01:34:13.379" v="417" actId="207"/>
          <ac:spMkLst>
            <pc:docMk/>
            <pc:sldMk cId="1619545514" sldId="281"/>
            <ac:spMk id="10" creationId="{975D1457-CD39-4DD6-9894-D67C93EC8728}"/>
          </ac:spMkLst>
        </pc:spChg>
        <pc:spChg chg="mod">
          <ac:chgData name="James Durst" userId="1a10234f19e68613" providerId="LiveId" clId="{A7036373-0950-442E-B784-2BD73089730E}" dt="2025-04-26T01:34:21.365" v="418" actId="207"/>
          <ac:spMkLst>
            <pc:docMk/>
            <pc:sldMk cId="1619545514" sldId="281"/>
            <ac:spMk id="11" creationId="{D73FDE34-835F-4593-98E2-50DF8F309F4F}"/>
          </ac:spMkLst>
        </pc:spChg>
        <pc:spChg chg="mod">
          <ac:chgData name="James Durst" userId="1a10234f19e68613" providerId="LiveId" clId="{A7036373-0950-442E-B784-2BD73089730E}" dt="2025-04-26T01:34:27.111" v="419" actId="207"/>
          <ac:spMkLst>
            <pc:docMk/>
            <pc:sldMk cId="1619545514" sldId="281"/>
            <ac:spMk id="13" creationId="{DCD59525-25F1-42F4-8BC0-16546FFDC645}"/>
          </ac:spMkLst>
        </pc:spChg>
        <pc:spChg chg="mod">
          <ac:chgData name="James Durst" userId="1a10234f19e68613" providerId="LiveId" clId="{A7036373-0950-442E-B784-2BD73089730E}" dt="2025-04-26T01:34:32.315" v="420" actId="207"/>
          <ac:spMkLst>
            <pc:docMk/>
            <pc:sldMk cId="1619545514" sldId="281"/>
            <ac:spMk id="14" creationId="{A8261DA1-B755-4643-BC8D-9CDDB4C1ECDB}"/>
          </ac:spMkLst>
        </pc:spChg>
        <pc:spChg chg="mod">
          <ac:chgData name="James Durst" userId="1a10234f19e68613" providerId="LiveId" clId="{A7036373-0950-442E-B784-2BD73089730E}" dt="2025-04-26T01:34:00.684" v="415" actId="207"/>
          <ac:spMkLst>
            <pc:docMk/>
            <pc:sldMk cId="1619545514" sldId="281"/>
            <ac:spMk id="19" creationId="{EF6776EB-E05D-4488-9A81-4EA051DD189E}"/>
          </ac:spMkLst>
        </pc:spChg>
        <pc:spChg chg="mod">
          <ac:chgData name="James Durst" userId="1a10234f19e68613" providerId="LiveId" clId="{A7036373-0950-442E-B784-2BD73089730E}" dt="2025-04-26T01:34:07.725" v="416" actId="207"/>
          <ac:spMkLst>
            <pc:docMk/>
            <pc:sldMk cId="1619545514" sldId="281"/>
            <ac:spMk id="20" creationId="{95B83466-7093-49A3-ADBB-14F51D05475F}"/>
          </ac:spMkLst>
        </pc:spChg>
        <pc:spChg chg="mod">
          <ac:chgData name="James Durst" userId="1a10234f19e68613" providerId="LiveId" clId="{A7036373-0950-442E-B784-2BD73089730E}" dt="2025-04-26T01:33:31.314" v="413" actId="207"/>
          <ac:spMkLst>
            <pc:docMk/>
            <pc:sldMk cId="1619545514" sldId="281"/>
            <ac:spMk id="21" creationId="{AF3EBA5F-6A1A-4E28-BE4D-CDC25E223C69}"/>
          </ac:spMkLst>
        </pc:spChg>
        <pc:spChg chg="mod">
          <ac:chgData name="James Durst" userId="1a10234f19e68613" providerId="LiveId" clId="{A7036373-0950-442E-B784-2BD73089730E}" dt="2025-04-26T01:33:41.059" v="414" actId="207"/>
          <ac:spMkLst>
            <pc:docMk/>
            <pc:sldMk cId="1619545514" sldId="281"/>
            <ac:spMk id="22" creationId="{F3962FFB-D9F7-4D19-B1AF-DE821792CB35}"/>
          </ac:spMkLst>
        </pc:spChg>
      </pc:sldChg>
      <pc:sldChg chg="addSp modSp add mod setBg setClrOvrMap">
        <pc:chgData name="James Durst" userId="1a10234f19e68613" providerId="LiveId" clId="{A7036373-0950-442E-B784-2BD73089730E}" dt="2025-04-26T01:37:04.824" v="428" actId="255"/>
        <pc:sldMkLst>
          <pc:docMk/>
          <pc:sldMk cId="2647767671" sldId="282"/>
        </pc:sldMkLst>
        <pc:spChg chg="mod">
          <ac:chgData name="James Durst" userId="1a10234f19e68613" providerId="LiveId" clId="{A7036373-0950-442E-B784-2BD73089730E}" dt="2025-04-26T01:36:49.975" v="426" actId="1076"/>
          <ac:spMkLst>
            <pc:docMk/>
            <pc:sldMk cId="2647767671" sldId="282"/>
            <ac:spMk id="2" creationId="{12570DED-E942-4274-A5C5-61D0403EDC64}"/>
          </ac:spMkLst>
        </pc:spChg>
        <pc:spChg chg="mod">
          <ac:chgData name="James Durst" userId="1a10234f19e68613" providerId="LiveId" clId="{A7036373-0950-442E-B784-2BD73089730E}" dt="2025-04-26T01:37:04.824" v="428" actId="255"/>
          <ac:spMkLst>
            <pc:docMk/>
            <pc:sldMk cId="2647767671" sldId="282"/>
            <ac:spMk id="7" creationId="{FADDAB32-E602-42AB-85E5-81A683738955}"/>
          </ac:spMkLst>
        </pc:spChg>
        <pc:spChg chg="add">
          <ac:chgData name="James Durst" userId="1a10234f19e68613" providerId="LiveId" clId="{A7036373-0950-442E-B784-2BD73089730E}" dt="2025-04-26T01:36:40.118" v="424" actId="26606"/>
          <ac:spMkLst>
            <pc:docMk/>
            <pc:sldMk cId="2647767671" sldId="282"/>
            <ac:spMk id="14" creationId="{9775AF3B-5284-4B97-9BB7-55C6FB3699C2}"/>
          </ac:spMkLst>
        </pc:spChg>
        <pc:spChg chg="add">
          <ac:chgData name="James Durst" userId="1a10234f19e68613" providerId="LiveId" clId="{A7036373-0950-442E-B784-2BD73089730E}" dt="2025-04-26T01:36:40.118" v="424" actId="26606"/>
          <ac:spMkLst>
            <pc:docMk/>
            <pc:sldMk cId="2647767671" sldId="282"/>
            <ac:spMk id="59" creationId="{66D4F5BA-1D71-49B2-8A7F-6B4EB94D7265}"/>
          </ac:spMkLst>
        </pc:spChg>
        <pc:grpChg chg="add">
          <ac:chgData name="James Durst" userId="1a10234f19e68613" providerId="LiveId" clId="{A7036373-0950-442E-B784-2BD73089730E}" dt="2025-04-26T01:36:40.118" v="424" actId="26606"/>
          <ac:grpSpMkLst>
            <pc:docMk/>
            <pc:sldMk cId="2647767671" sldId="282"/>
            <ac:grpSpMk id="16" creationId="{A0F1F7ED-DA39-478F-85DA-317DE08941E8}"/>
          </ac:grpSpMkLst>
        </pc:grpChg>
        <pc:picChg chg="add">
          <ac:chgData name="James Durst" userId="1a10234f19e68613" providerId="LiveId" clId="{A7036373-0950-442E-B784-2BD73089730E}" dt="2025-04-26T01:36:40.118" v="424" actId="26606"/>
          <ac:picMkLst>
            <pc:docMk/>
            <pc:sldMk cId="2647767671" sldId="282"/>
            <ac:picMk id="11" creationId="{CEEF5F13-844C-B875-22C9-13482A8DEB7E}"/>
          </ac:picMkLst>
        </pc:picChg>
        <pc:picChg chg="add">
          <ac:chgData name="James Durst" userId="1a10234f19e68613" providerId="LiveId" clId="{A7036373-0950-442E-B784-2BD73089730E}" dt="2025-04-26T01:36:40.118" v="424" actId="26606"/>
          <ac:picMkLst>
            <pc:docMk/>
            <pc:sldMk cId="2647767671" sldId="282"/>
            <ac:picMk id="57" creationId="{1B17CCE2-CEEF-40CA-8C4D-0DC2DCA78A23}"/>
          </ac:picMkLst>
        </pc:picChg>
      </pc:sldChg>
      <pc:sldChg chg="addSp modSp add mod setBg">
        <pc:chgData name="James Durst" userId="1a10234f19e68613" providerId="LiveId" clId="{A7036373-0950-442E-B784-2BD73089730E}" dt="2025-04-26T01:37:15.893" v="429" actId="26606"/>
        <pc:sldMkLst>
          <pc:docMk/>
          <pc:sldMk cId="2560844125" sldId="283"/>
        </pc:sldMkLst>
        <pc:spChg chg="mod">
          <ac:chgData name="James Durst" userId="1a10234f19e68613" providerId="LiveId" clId="{A7036373-0950-442E-B784-2BD73089730E}" dt="2025-04-26T01:37:15.893" v="429" actId="26606"/>
          <ac:spMkLst>
            <pc:docMk/>
            <pc:sldMk cId="2560844125" sldId="283"/>
            <ac:spMk id="2" creationId="{12570DED-E942-4274-A5C5-61D0403EDC64}"/>
          </ac:spMkLst>
        </pc:spChg>
        <pc:spChg chg="mod">
          <ac:chgData name="James Durst" userId="1a10234f19e68613" providerId="LiveId" clId="{A7036373-0950-442E-B784-2BD73089730E}" dt="2025-04-26T01:37:15.893" v="429" actId="26606"/>
          <ac:spMkLst>
            <pc:docMk/>
            <pc:sldMk cId="2560844125" sldId="283"/>
            <ac:spMk id="7" creationId="{FADDAB32-E602-42AB-85E5-81A683738955}"/>
          </ac:spMkLst>
        </pc:spChg>
        <pc:grpChg chg="add">
          <ac:chgData name="James Durst" userId="1a10234f19e68613" providerId="LiveId" clId="{A7036373-0950-442E-B784-2BD73089730E}" dt="2025-04-26T01:37:15.893" v="429" actId="26606"/>
          <ac:grpSpMkLst>
            <pc:docMk/>
            <pc:sldMk cId="2560844125" sldId="283"/>
            <ac:grpSpMk id="13" creationId="{9AE4726C-1831-4FE3-9A11-227F0DC2F0BC}"/>
          </ac:grpSpMkLst>
        </pc:grpChg>
        <pc:grpChg chg="add">
          <ac:chgData name="James Durst" userId="1a10234f19e68613" providerId="LiveId" clId="{A7036373-0950-442E-B784-2BD73089730E}" dt="2025-04-26T01:37:15.893" v="429" actId="26606"/>
          <ac:grpSpMkLst>
            <pc:docMk/>
            <pc:sldMk cId="2560844125" sldId="283"/>
            <ac:grpSpMk id="17" creationId="{E916825F-759B-4F1A-BA80-AF7137691EC5}"/>
          </ac:grpSpMkLst>
        </pc:grpChg>
        <pc:picChg chg="add">
          <ac:chgData name="James Durst" userId="1a10234f19e68613" providerId="LiveId" clId="{A7036373-0950-442E-B784-2BD73089730E}" dt="2025-04-26T01:37:15.893" v="429" actId="26606"/>
          <ac:picMkLst>
            <pc:docMk/>
            <pc:sldMk cId="2560844125" sldId="283"/>
            <ac:picMk id="9" creationId="{9E75F463-CD9E-AB17-F302-ACF567E426E2}"/>
          </ac:picMkLst>
        </pc:picChg>
      </pc:sldChg>
      <pc:sldChg chg="addSp delSp modSp new mod setBg addAnim">
        <pc:chgData name="James Durst" userId="1a10234f19e68613" providerId="LiveId" clId="{A7036373-0950-442E-B784-2BD73089730E}" dt="2025-04-26T01:39:14.707" v="439" actId="22"/>
        <pc:sldMkLst>
          <pc:docMk/>
          <pc:sldMk cId="1953287779" sldId="284"/>
        </pc:sldMkLst>
        <pc:spChg chg="mod">
          <ac:chgData name="James Durst" userId="1a10234f19e68613" providerId="LiveId" clId="{A7036373-0950-442E-B784-2BD73089730E}" dt="2025-04-26T01:38:39.196" v="433" actId="26606"/>
          <ac:spMkLst>
            <pc:docMk/>
            <pc:sldMk cId="1953287779" sldId="284"/>
            <ac:spMk id="2" creationId="{B2EF29A6-2EC3-37D7-7663-992176D76BAC}"/>
          </ac:spMkLst>
        </pc:spChg>
        <pc:spChg chg="del">
          <ac:chgData name="James Durst" userId="1a10234f19e68613" providerId="LiveId" clId="{A7036373-0950-442E-B784-2BD73089730E}" dt="2025-04-26T01:38:11.905" v="431" actId="478"/>
          <ac:spMkLst>
            <pc:docMk/>
            <pc:sldMk cId="1953287779" sldId="284"/>
            <ac:spMk id="3" creationId="{9D70AC11-3E4E-5F62-A2DC-72DF79F1D6D4}"/>
          </ac:spMkLst>
        </pc:spChg>
        <pc:spChg chg="add del">
          <ac:chgData name="James Durst" userId="1a10234f19e68613" providerId="LiveId" clId="{A7036373-0950-442E-B784-2BD73089730E}" dt="2025-04-26T01:39:09.471" v="437" actId="22"/>
          <ac:spMkLst>
            <pc:docMk/>
            <pc:sldMk cId="1953287779" sldId="284"/>
            <ac:spMk id="6" creationId="{72E81096-4E1C-D397-EF65-1A7B13ABE7BB}"/>
          </ac:spMkLst>
        </pc:spChg>
        <pc:spChg chg="add del">
          <ac:chgData name="James Durst" userId="1a10234f19e68613" providerId="LiveId" clId="{A7036373-0950-442E-B784-2BD73089730E}" dt="2025-04-26T01:39:14.707" v="439" actId="22"/>
          <ac:spMkLst>
            <pc:docMk/>
            <pc:sldMk cId="1953287779" sldId="284"/>
            <ac:spMk id="9" creationId="{B3A0BC57-D3B0-E775-81F4-629F46806F17}"/>
          </ac:spMkLst>
        </pc:spChg>
        <pc:grpChg chg="add">
          <ac:chgData name="James Durst" userId="1a10234f19e68613" providerId="LiveId" clId="{A7036373-0950-442E-B784-2BD73089730E}" dt="2025-04-26T01:38:39.196" v="433" actId="26606"/>
          <ac:grpSpMkLst>
            <pc:docMk/>
            <pc:sldMk cId="1953287779" sldId="284"/>
            <ac:grpSpMk id="10" creationId="{9795E515-5F57-431F-9A0D-3A0419DF7572}"/>
          </ac:grpSpMkLst>
        </pc:grpChg>
        <pc:grpChg chg="add">
          <ac:chgData name="James Durst" userId="1a10234f19e68613" providerId="LiveId" clId="{A7036373-0950-442E-B784-2BD73089730E}" dt="2025-04-26T01:38:39.196" v="433" actId="26606"/>
          <ac:grpSpMkLst>
            <pc:docMk/>
            <pc:sldMk cId="1953287779" sldId="284"/>
            <ac:grpSpMk id="66" creationId="{6C68F39D-867D-4AFF-94C4-C3829AD5C5B5}"/>
          </ac:grpSpMkLst>
        </pc:grpChg>
        <pc:grpChg chg="add">
          <ac:chgData name="James Durst" userId="1a10234f19e68613" providerId="LiveId" clId="{A7036373-0950-442E-B784-2BD73089730E}" dt="2025-04-26T01:38:39.196" v="433" actId="26606"/>
          <ac:grpSpMkLst>
            <pc:docMk/>
            <pc:sldMk cId="1953287779" sldId="284"/>
            <ac:grpSpMk id="70" creationId="{4466CCD0-FEF9-460D-9FB6-11613A492B66}"/>
          </ac:grpSpMkLst>
        </pc:grpChg>
        <pc:grpChg chg="add">
          <ac:chgData name="James Durst" userId="1a10234f19e68613" providerId="LiveId" clId="{A7036373-0950-442E-B784-2BD73089730E}" dt="2025-04-26T01:38:39.196" v="433" actId="26606"/>
          <ac:grpSpMkLst>
            <pc:docMk/>
            <pc:sldMk cId="1953287779" sldId="284"/>
            <ac:grpSpMk id="126" creationId="{176E1971-1C4C-46C8-A821-63766428014D}"/>
          </ac:grpSpMkLst>
        </pc:grpChg>
        <pc:picChg chg="add mod">
          <ac:chgData name="James Durst" userId="1a10234f19e68613" providerId="LiveId" clId="{A7036373-0950-442E-B784-2BD73089730E}" dt="2025-04-26T01:38:43.108" v="435" actId="27614"/>
          <ac:picMkLst>
            <pc:docMk/>
            <pc:sldMk cId="1953287779" sldId="284"/>
            <ac:picMk id="4" creationId="{00BC85F6-FF14-889D-27DC-6DB61ED1E6EE}"/>
          </ac:picMkLst>
        </pc:picChg>
        <pc:picChg chg="add">
          <ac:chgData name="James Durst" userId="1a10234f19e68613" providerId="LiveId" clId="{A7036373-0950-442E-B784-2BD73089730E}" dt="2025-04-26T01:38:39.196" v="433" actId="26606"/>
          <ac:picMkLst>
            <pc:docMk/>
            <pc:sldMk cId="1953287779" sldId="284"/>
            <ac:picMk id="8" creationId="{50C065C3-0FE3-4452-B765-CB05BBB2A983}"/>
          </ac:picMkLst>
        </pc:picChg>
      </pc:sldChg>
      <pc:sldChg chg="modSp add mod">
        <pc:chgData name="James Durst" userId="1a10234f19e68613" providerId="LiveId" clId="{A7036373-0950-442E-B784-2BD73089730E}" dt="2025-04-26T01:44:04.020" v="472" actId="1076"/>
        <pc:sldMkLst>
          <pc:docMk/>
          <pc:sldMk cId="2996371193" sldId="285"/>
        </pc:sldMkLst>
        <pc:spChg chg="mod">
          <ac:chgData name="James Durst" userId="1a10234f19e68613" providerId="LiveId" clId="{A7036373-0950-442E-B784-2BD73089730E}" dt="2025-04-26T01:42:28.264" v="458" actId="14100"/>
          <ac:spMkLst>
            <pc:docMk/>
            <pc:sldMk cId="2996371193" sldId="285"/>
            <ac:spMk id="5" creationId="{DFE37404-244A-4FE3-B76E-92D70D68E4EE}"/>
          </ac:spMkLst>
        </pc:spChg>
        <pc:spChg chg="mod">
          <ac:chgData name="James Durst" userId="1a10234f19e68613" providerId="LiveId" clId="{A7036373-0950-442E-B784-2BD73089730E}" dt="2025-04-26T01:42:57.804" v="462" actId="1076"/>
          <ac:spMkLst>
            <pc:docMk/>
            <pc:sldMk cId="2996371193" sldId="285"/>
            <ac:spMk id="14" creationId="{1E29F97F-4FD9-443D-967D-37646DD07623}"/>
          </ac:spMkLst>
        </pc:spChg>
        <pc:spChg chg="mod">
          <ac:chgData name="James Durst" userId="1a10234f19e68613" providerId="LiveId" clId="{A7036373-0950-442E-B784-2BD73089730E}" dt="2025-04-26T01:43:02.641" v="463" actId="1076"/>
          <ac:spMkLst>
            <pc:docMk/>
            <pc:sldMk cId="2996371193" sldId="285"/>
            <ac:spMk id="16" creationId="{8D918605-2E12-47B2-931A-F7F412E49392}"/>
          </ac:spMkLst>
        </pc:spChg>
        <pc:spChg chg="mod">
          <ac:chgData name="James Durst" userId="1a10234f19e68613" providerId="LiveId" clId="{A7036373-0950-442E-B784-2BD73089730E}" dt="2025-04-26T01:43:19.080" v="465" actId="1076"/>
          <ac:spMkLst>
            <pc:docMk/>
            <pc:sldMk cId="2996371193" sldId="285"/>
            <ac:spMk id="17" creationId="{54BDB280-14EC-4B75-8C2E-ED1ADF44944C}"/>
          </ac:spMkLst>
        </pc:spChg>
        <pc:spChg chg="mod">
          <ac:chgData name="James Durst" userId="1a10234f19e68613" providerId="LiveId" clId="{A7036373-0950-442E-B784-2BD73089730E}" dt="2025-04-26T01:43:26.973" v="466" actId="1076"/>
          <ac:spMkLst>
            <pc:docMk/>
            <pc:sldMk cId="2996371193" sldId="285"/>
            <ac:spMk id="18" creationId="{E855F5C6-C0F6-4151-8347-ABA8A166613E}"/>
          </ac:spMkLst>
        </pc:spChg>
        <pc:spChg chg="mod">
          <ac:chgData name="James Durst" userId="1a10234f19e68613" providerId="LiveId" clId="{A7036373-0950-442E-B784-2BD73089730E}" dt="2025-04-26T01:43:59.357" v="471" actId="1076"/>
          <ac:spMkLst>
            <pc:docMk/>
            <pc:sldMk cId="2996371193" sldId="285"/>
            <ac:spMk id="19" creationId="{7746A31A-FE29-4488-BB43-D4F0F11E9EE6}"/>
          </ac:spMkLst>
        </pc:spChg>
        <pc:spChg chg="mod">
          <ac:chgData name="James Durst" userId="1a10234f19e68613" providerId="LiveId" clId="{A7036373-0950-442E-B784-2BD73089730E}" dt="2025-04-26T01:44:04.020" v="472" actId="1076"/>
          <ac:spMkLst>
            <pc:docMk/>
            <pc:sldMk cId="2996371193" sldId="285"/>
            <ac:spMk id="20" creationId="{6029B443-BF1A-4A6C-BC00-3078A1E1FA90}"/>
          </ac:spMkLst>
        </pc:spChg>
        <pc:spChg chg="mod">
          <ac:chgData name="James Durst" userId="1a10234f19e68613" providerId="LiveId" clId="{A7036373-0950-442E-B784-2BD73089730E}" dt="2025-04-26T01:43:40.265" v="468" actId="1076"/>
          <ac:spMkLst>
            <pc:docMk/>
            <pc:sldMk cId="2996371193" sldId="285"/>
            <ac:spMk id="23" creationId="{2EF89674-4EB2-4294-9122-CA3A66962BA2}"/>
          </ac:spMkLst>
        </pc:spChg>
        <pc:picChg chg="mod">
          <ac:chgData name="James Durst" userId="1a10234f19e68613" providerId="LiveId" clId="{A7036373-0950-442E-B784-2BD73089730E}" dt="2025-04-26T01:43:13.685" v="464" actId="1076"/>
          <ac:picMkLst>
            <pc:docMk/>
            <pc:sldMk cId="2996371193" sldId="285"/>
            <ac:picMk id="4" creationId="{267457B9-430A-4B82-8FAD-769B828F8190}"/>
          </ac:picMkLst>
        </pc:picChg>
        <pc:picChg chg="mod">
          <ac:chgData name="James Durst" userId="1a10234f19e68613" providerId="LiveId" clId="{A7036373-0950-442E-B784-2BD73089730E}" dt="2025-04-26T01:42:44.678" v="461" actId="1076"/>
          <ac:picMkLst>
            <pc:docMk/>
            <pc:sldMk cId="2996371193" sldId="285"/>
            <ac:picMk id="8" creationId="{2EA50A50-6832-4423-AD8A-3E3577C9D0DC}"/>
          </ac:picMkLst>
        </pc:picChg>
        <pc:picChg chg="mod">
          <ac:chgData name="James Durst" userId="1a10234f19e68613" providerId="LiveId" clId="{A7036373-0950-442E-B784-2BD73089730E}" dt="2025-04-26T01:43:50.826" v="470" actId="1076"/>
          <ac:picMkLst>
            <pc:docMk/>
            <pc:sldMk cId="2996371193" sldId="285"/>
            <ac:picMk id="11" creationId="{BABA2895-3735-4FD7-A01D-B114EA56DB32}"/>
          </ac:picMkLst>
        </pc:picChg>
        <pc:picChg chg="mod">
          <ac:chgData name="James Durst" userId="1a10234f19e68613" providerId="LiveId" clId="{A7036373-0950-442E-B784-2BD73089730E}" dt="2025-04-26T01:43:33.713" v="467" actId="1076"/>
          <ac:picMkLst>
            <pc:docMk/>
            <pc:sldMk cId="2996371193" sldId="285"/>
            <ac:picMk id="22" creationId="{CD521C2D-E944-46F9-8EB6-3724FE6242BC}"/>
          </ac:picMkLst>
        </pc:picChg>
      </pc:sldChg>
      <pc:sldChg chg="addSp delSp modSp add mod setBg setClrOvrMap">
        <pc:chgData name="James Durst" userId="1a10234f19e68613" providerId="LiveId" clId="{A7036373-0950-442E-B784-2BD73089730E}" dt="2025-04-26T01:45:06.312" v="479" actId="26606"/>
        <pc:sldMkLst>
          <pc:docMk/>
          <pc:sldMk cId="949369750" sldId="286"/>
        </pc:sldMkLst>
        <pc:spChg chg="mod">
          <ac:chgData name="James Durst" userId="1a10234f19e68613" providerId="LiveId" clId="{A7036373-0950-442E-B784-2BD73089730E}" dt="2025-04-26T01:45:06.312" v="479" actId="26606"/>
          <ac:spMkLst>
            <pc:docMk/>
            <pc:sldMk cId="949369750" sldId="286"/>
            <ac:spMk id="2" creationId="{12570DED-E942-4274-A5C5-61D0403EDC64}"/>
          </ac:spMkLst>
        </pc:spChg>
        <pc:spChg chg="add del">
          <ac:chgData name="James Durst" userId="1a10234f19e68613" providerId="LiveId" clId="{A7036373-0950-442E-B784-2BD73089730E}" dt="2025-04-26T01:44:36.484" v="474" actId="26606"/>
          <ac:spMkLst>
            <pc:docMk/>
            <pc:sldMk cId="949369750" sldId="286"/>
            <ac:spMk id="66" creationId="{34106153-7990-4956-BD26-A04A030064E7}"/>
          </ac:spMkLst>
        </pc:spChg>
        <pc:spChg chg="add del">
          <ac:chgData name="James Durst" userId="1a10234f19e68613" providerId="LiveId" clId="{A7036373-0950-442E-B784-2BD73089730E}" dt="2025-04-26T01:44:36.484" v="474" actId="26606"/>
          <ac:spMkLst>
            <pc:docMk/>
            <pc:sldMk cId="949369750" sldId="286"/>
            <ac:spMk id="126" creationId="{62B94F88-FD5B-4053-B143-DFF55CE44377}"/>
          </ac:spMkLst>
        </pc:spChg>
        <pc:spChg chg="add del">
          <ac:chgData name="James Durst" userId="1a10234f19e68613" providerId="LiveId" clId="{A7036373-0950-442E-B784-2BD73089730E}" dt="2025-04-26T01:45:02.470" v="476" actId="26606"/>
          <ac:spMkLst>
            <pc:docMk/>
            <pc:sldMk cId="949369750" sldId="286"/>
            <ac:spMk id="176" creationId="{CD614432-46FD-4B63-8194-64F233F94135}"/>
          </ac:spMkLst>
        </pc:spChg>
        <pc:spChg chg="add del">
          <ac:chgData name="James Durst" userId="1a10234f19e68613" providerId="LiveId" clId="{A7036373-0950-442E-B784-2BD73089730E}" dt="2025-04-26T01:45:02.470" v="476" actId="26606"/>
          <ac:spMkLst>
            <pc:docMk/>
            <pc:sldMk cId="949369750" sldId="286"/>
            <ac:spMk id="232" creationId="{7C914900-562F-42A1-9E63-CD117E0CA000}"/>
          </ac:spMkLst>
        </pc:spChg>
        <pc:spChg chg="add del">
          <ac:chgData name="James Durst" userId="1a10234f19e68613" providerId="LiveId" clId="{A7036373-0950-442E-B784-2BD73089730E}" dt="2025-04-26T01:45:06.152" v="478" actId="26606"/>
          <ac:spMkLst>
            <pc:docMk/>
            <pc:sldMk cId="949369750" sldId="286"/>
            <ac:spMk id="236" creationId="{D706AE2E-B17B-43A3-84F8-9C0FE9466CD5}"/>
          </ac:spMkLst>
        </pc:spChg>
        <pc:spChg chg="add del">
          <ac:chgData name="James Durst" userId="1a10234f19e68613" providerId="LiveId" clId="{A7036373-0950-442E-B784-2BD73089730E}" dt="2025-04-26T01:45:06.152" v="478" actId="26606"/>
          <ac:spMkLst>
            <pc:docMk/>
            <pc:sldMk cId="949369750" sldId="286"/>
            <ac:spMk id="240" creationId="{5B986EF0-8540-483D-9DDE-1F168FAAC78F}"/>
          </ac:spMkLst>
        </pc:spChg>
        <pc:spChg chg="add">
          <ac:chgData name="James Durst" userId="1a10234f19e68613" providerId="LiveId" clId="{A7036373-0950-442E-B784-2BD73089730E}" dt="2025-04-26T01:45:06.312" v="479" actId="26606"/>
          <ac:spMkLst>
            <pc:docMk/>
            <pc:sldMk cId="949369750" sldId="286"/>
            <ac:spMk id="298" creationId="{D706AE2E-B17B-43A3-84F8-9C0FE9466CD5}"/>
          </ac:spMkLst>
        </pc:spChg>
        <pc:spChg chg="add">
          <ac:chgData name="James Durst" userId="1a10234f19e68613" providerId="LiveId" clId="{A7036373-0950-442E-B784-2BD73089730E}" dt="2025-04-26T01:45:06.312" v="479" actId="26606"/>
          <ac:spMkLst>
            <pc:docMk/>
            <pc:sldMk cId="949369750" sldId="286"/>
            <ac:spMk id="354" creationId="{5B986EF0-8540-483D-9DDE-1F168FAAC78F}"/>
          </ac:spMkLst>
        </pc:spChg>
        <pc:grpChg chg="add del">
          <ac:chgData name="James Durst" userId="1a10234f19e68613" providerId="LiveId" clId="{A7036373-0950-442E-B784-2BD73089730E}" dt="2025-04-26T01:45:02.470" v="476" actId="26606"/>
          <ac:grpSpMkLst>
            <pc:docMk/>
            <pc:sldMk cId="949369750" sldId="286"/>
            <ac:grpSpMk id="6" creationId="{AB86F577-8905-4B21-8AF3-C1BB3433775D}"/>
          </ac:grpSpMkLst>
        </pc:grpChg>
        <pc:grpChg chg="add del">
          <ac:chgData name="James Durst" userId="1a10234f19e68613" providerId="LiveId" clId="{A7036373-0950-442E-B784-2BD73089730E}" dt="2025-04-26T01:44:36.484" v="474" actId="26606"/>
          <ac:grpSpMkLst>
            <pc:docMk/>
            <pc:sldMk cId="949369750" sldId="286"/>
            <ac:grpSpMk id="10" creationId="{AB86F577-8905-4B21-8AF3-C1BB3433775D}"/>
          </ac:grpSpMkLst>
        </pc:grpChg>
        <pc:grpChg chg="add del">
          <ac:chgData name="James Durst" userId="1a10234f19e68613" providerId="LiveId" clId="{A7036373-0950-442E-B784-2BD73089730E}" dt="2025-04-26T01:44:36.484" v="474" actId="26606"/>
          <ac:grpSpMkLst>
            <pc:docMk/>
            <pc:sldMk cId="949369750" sldId="286"/>
            <ac:grpSpMk id="70" creationId="{866FCB64-0A37-46EB-8A9B-EC0C4C000AA4}"/>
          </ac:grpSpMkLst>
        </pc:grpChg>
        <pc:grpChg chg="add del">
          <ac:chgData name="James Durst" userId="1a10234f19e68613" providerId="LiveId" clId="{A7036373-0950-442E-B784-2BD73089730E}" dt="2025-04-26T01:45:02.470" v="476" actId="26606"/>
          <ac:grpSpMkLst>
            <pc:docMk/>
            <pc:sldMk cId="949369750" sldId="286"/>
            <ac:grpSpMk id="177" creationId="{57D43E06-E0E9-45FB-9DD8-4513BF040A64}"/>
          </ac:grpSpMkLst>
        </pc:grpChg>
        <pc:grpChg chg="add del">
          <ac:chgData name="James Durst" userId="1a10234f19e68613" providerId="LiveId" clId="{A7036373-0950-442E-B784-2BD73089730E}" dt="2025-04-26T01:45:06.152" v="478" actId="26606"/>
          <ac:grpSpMkLst>
            <pc:docMk/>
            <pc:sldMk cId="949369750" sldId="286"/>
            <ac:grpSpMk id="235" creationId="{AB86F577-8905-4B21-8AF3-C1BB3433775D}"/>
          </ac:grpSpMkLst>
        </pc:grpChg>
        <pc:grpChg chg="add del">
          <ac:chgData name="James Durst" userId="1a10234f19e68613" providerId="LiveId" clId="{A7036373-0950-442E-B784-2BD73089730E}" dt="2025-04-26T01:45:06.152" v="478" actId="26606"/>
          <ac:grpSpMkLst>
            <pc:docMk/>
            <pc:sldMk cId="949369750" sldId="286"/>
            <ac:grpSpMk id="237" creationId="{CEFFB8CF-3E94-42D7-849C-841E7744B2C9}"/>
          </ac:grpSpMkLst>
        </pc:grpChg>
        <pc:grpChg chg="add">
          <ac:chgData name="James Durst" userId="1a10234f19e68613" providerId="LiveId" clId="{A7036373-0950-442E-B784-2BD73089730E}" dt="2025-04-26T01:45:06.312" v="479" actId="26606"/>
          <ac:grpSpMkLst>
            <pc:docMk/>
            <pc:sldMk cId="949369750" sldId="286"/>
            <ac:grpSpMk id="243" creationId="{AB86F577-8905-4B21-8AF3-C1BB3433775D}"/>
          </ac:grpSpMkLst>
        </pc:grpChg>
        <pc:grpChg chg="add">
          <ac:chgData name="James Durst" userId="1a10234f19e68613" providerId="LiveId" clId="{A7036373-0950-442E-B784-2BD73089730E}" dt="2025-04-26T01:45:06.312" v="479" actId="26606"/>
          <ac:grpSpMkLst>
            <pc:docMk/>
            <pc:sldMk cId="949369750" sldId="286"/>
            <ac:grpSpMk id="299" creationId="{CEFFB8CF-3E94-42D7-849C-841E7744B2C9}"/>
          </ac:grpSpMkLst>
        </pc:grpChg>
        <pc:graphicFrameChg chg="add mod modGraphic">
          <ac:chgData name="James Durst" userId="1a10234f19e68613" providerId="LiveId" clId="{A7036373-0950-442E-B784-2BD73089730E}" dt="2025-04-26T01:45:06.312" v="479" actId="26606"/>
          <ac:graphicFrameMkLst>
            <pc:docMk/>
            <pc:sldMk cId="949369750" sldId="286"/>
            <ac:graphicFrameMk id="3" creationId="{12485790-4EDB-4F67-A6C6-7BDF61C0CAFB}"/>
          </ac:graphicFrameMkLst>
        </pc:graphicFrameChg>
        <pc:picChg chg="add del">
          <ac:chgData name="James Durst" userId="1a10234f19e68613" providerId="LiveId" clId="{A7036373-0950-442E-B784-2BD73089730E}" dt="2025-04-26T01:45:02.470" v="476" actId="26606"/>
          <ac:picMkLst>
            <pc:docMk/>
            <pc:sldMk cId="949369750" sldId="286"/>
            <ac:picMk id="5" creationId="{678E285C-BE9E-45B7-A3EE-B9792DAE9917}"/>
          </ac:picMkLst>
        </pc:picChg>
        <pc:picChg chg="add del">
          <ac:chgData name="James Durst" userId="1a10234f19e68613" providerId="LiveId" clId="{A7036373-0950-442E-B784-2BD73089730E}" dt="2025-04-26T01:44:36.484" v="474" actId="26606"/>
          <ac:picMkLst>
            <pc:docMk/>
            <pc:sldMk cId="949369750" sldId="286"/>
            <ac:picMk id="8" creationId="{678E285C-BE9E-45B7-A3EE-B9792DAE9917}"/>
          </ac:picMkLst>
        </pc:picChg>
        <pc:picChg chg="add del">
          <ac:chgData name="James Durst" userId="1a10234f19e68613" providerId="LiveId" clId="{A7036373-0950-442E-B784-2BD73089730E}" dt="2025-04-26T01:44:36.484" v="474" actId="26606"/>
          <ac:picMkLst>
            <pc:docMk/>
            <pc:sldMk cId="949369750" sldId="286"/>
            <ac:picMk id="68" creationId="{BDEA11A5-20BA-4650-A324-47C0465FF5A4}"/>
          </ac:picMkLst>
        </pc:picChg>
        <pc:picChg chg="add del">
          <ac:chgData name="James Durst" userId="1a10234f19e68613" providerId="LiveId" clId="{A7036373-0950-442E-B784-2BD73089730E}" dt="2025-04-26T01:45:06.152" v="478" actId="26606"/>
          <ac:picMkLst>
            <pc:docMk/>
            <pc:sldMk cId="949369750" sldId="286"/>
            <ac:picMk id="124" creationId="{3631D3C9-4C1D-4B3A-A737-E6E780042405}"/>
          </ac:picMkLst>
        </pc:picChg>
        <pc:picChg chg="add del">
          <ac:chgData name="James Durst" userId="1a10234f19e68613" providerId="LiveId" clId="{A7036373-0950-442E-B784-2BD73089730E}" dt="2025-04-26T01:45:02.470" v="476" actId="26606"/>
          <ac:picMkLst>
            <pc:docMk/>
            <pc:sldMk cId="949369750" sldId="286"/>
            <ac:picMk id="231" creationId="{0B0BC616-AF73-491B-AACB-A8C3A548B639}"/>
          </ac:picMkLst>
        </pc:picChg>
        <pc:picChg chg="add del">
          <ac:chgData name="James Durst" userId="1a10234f19e68613" providerId="LiveId" clId="{A7036373-0950-442E-B784-2BD73089730E}" dt="2025-04-26T01:45:06.152" v="478" actId="26606"/>
          <ac:picMkLst>
            <pc:docMk/>
            <pc:sldMk cId="949369750" sldId="286"/>
            <ac:picMk id="234" creationId="{678E285C-BE9E-45B7-A3EE-B9792DAE9917}"/>
          </ac:picMkLst>
        </pc:picChg>
        <pc:picChg chg="add">
          <ac:chgData name="James Durst" userId="1a10234f19e68613" providerId="LiveId" clId="{A7036373-0950-442E-B784-2BD73089730E}" dt="2025-04-26T01:45:06.312" v="479" actId="26606"/>
          <ac:picMkLst>
            <pc:docMk/>
            <pc:sldMk cId="949369750" sldId="286"/>
            <ac:picMk id="242" creationId="{678E285C-BE9E-45B7-A3EE-B9792DAE9917}"/>
          </ac:picMkLst>
        </pc:picChg>
        <pc:picChg chg="add">
          <ac:chgData name="James Durst" userId="1a10234f19e68613" providerId="LiveId" clId="{A7036373-0950-442E-B784-2BD73089730E}" dt="2025-04-26T01:45:06.312" v="479" actId="26606"/>
          <ac:picMkLst>
            <pc:docMk/>
            <pc:sldMk cId="949369750" sldId="286"/>
            <ac:picMk id="353" creationId="{3631D3C9-4C1D-4B3A-A737-E6E780042405}"/>
          </ac:picMkLst>
        </pc:picChg>
      </pc:sldChg>
      <pc:sldChg chg="addSp modSp add mod setBg">
        <pc:chgData name="James Durst" userId="1a10234f19e68613" providerId="LiveId" clId="{A7036373-0950-442E-B784-2BD73089730E}" dt="2025-04-26T01:51:15.860" v="511" actId="255"/>
        <pc:sldMkLst>
          <pc:docMk/>
          <pc:sldMk cId="849481106" sldId="287"/>
        </pc:sldMkLst>
        <pc:spChg chg="mod">
          <ac:chgData name="James Durst" userId="1a10234f19e68613" providerId="LiveId" clId="{A7036373-0950-442E-B784-2BD73089730E}" dt="2025-04-26T01:45:58.694" v="482" actId="1076"/>
          <ac:spMkLst>
            <pc:docMk/>
            <pc:sldMk cId="849481106" sldId="287"/>
            <ac:spMk id="2" creationId="{12570DED-E942-4274-A5C5-61D0403EDC64}"/>
          </ac:spMkLst>
        </pc:spChg>
        <pc:spChg chg="mod">
          <ac:chgData name="James Durst" userId="1a10234f19e68613" providerId="LiveId" clId="{A7036373-0950-442E-B784-2BD73089730E}" dt="2025-04-26T01:51:15.860" v="511" actId="255"/>
          <ac:spMkLst>
            <pc:docMk/>
            <pc:sldMk cId="849481106" sldId="287"/>
            <ac:spMk id="7" creationId="{FADDAB32-E602-42AB-85E5-81A683738955}"/>
          </ac:spMkLst>
        </pc:spChg>
        <pc:grpChg chg="add">
          <ac:chgData name="James Durst" userId="1a10234f19e68613" providerId="LiveId" clId="{A7036373-0950-442E-B784-2BD73089730E}" dt="2025-04-26T01:45:44.607" v="480" actId="26606"/>
          <ac:grpSpMkLst>
            <pc:docMk/>
            <pc:sldMk cId="849481106" sldId="287"/>
            <ac:grpSpMk id="13" creationId="{8E1DDAD8-1D10-4640-A034-BE90015E37B6}"/>
          </ac:grpSpMkLst>
        </pc:grpChg>
        <pc:grpChg chg="add">
          <ac:chgData name="James Durst" userId="1a10234f19e68613" providerId="LiveId" clId="{A7036373-0950-442E-B784-2BD73089730E}" dt="2025-04-26T01:45:44.607" v="480" actId="26606"/>
          <ac:grpSpMkLst>
            <pc:docMk/>
            <pc:sldMk cId="849481106" sldId="287"/>
            <ac:grpSpMk id="17" creationId="{FD642FB6-2808-4BC5-AE0B-7302C24B78A5}"/>
          </ac:grpSpMkLst>
        </pc:grpChg>
        <pc:picChg chg="add">
          <ac:chgData name="James Durst" userId="1a10234f19e68613" providerId="LiveId" clId="{A7036373-0950-442E-B784-2BD73089730E}" dt="2025-04-26T01:45:44.607" v="480" actId="26606"/>
          <ac:picMkLst>
            <pc:docMk/>
            <pc:sldMk cId="849481106" sldId="287"/>
            <ac:picMk id="9" creationId="{E514FD44-4118-5ADE-DE0A-ADBA0F230687}"/>
          </ac:picMkLst>
        </pc:picChg>
      </pc:sldChg>
      <pc:sldChg chg="addSp delSp modSp new mod setBg addAnim">
        <pc:chgData name="James Durst" userId="1a10234f19e68613" providerId="LiveId" clId="{A7036373-0950-442E-B784-2BD73089730E}" dt="2025-04-26T01:47:14.586" v="493"/>
        <pc:sldMkLst>
          <pc:docMk/>
          <pc:sldMk cId="3927403372" sldId="288"/>
        </pc:sldMkLst>
        <pc:spChg chg="mod">
          <ac:chgData name="James Durst" userId="1a10234f19e68613" providerId="LiveId" clId="{A7036373-0950-442E-B784-2BD73089730E}" dt="2025-04-26T01:47:14.586" v="492" actId="26606"/>
          <ac:spMkLst>
            <pc:docMk/>
            <pc:sldMk cId="3927403372" sldId="288"/>
            <ac:spMk id="2" creationId="{C5BC8CD4-7497-D6AA-2D67-B3F730CC2D61}"/>
          </ac:spMkLst>
        </pc:spChg>
        <pc:spChg chg="del">
          <ac:chgData name="James Durst" userId="1a10234f19e68613" providerId="LiveId" clId="{A7036373-0950-442E-B784-2BD73089730E}" dt="2025-04-26T01:47:02.319" v="489" actId="478"/>
          <ac:spMkLst>
            <pc:docMk/>
            <pc:sldMk cId="3927403372" sldId="288"/>
            <ac:spMk id="3" creationId="{863E71C3-DFCD-CE52-1692-EF6046CE8421}"/>
          </ac:spMkLst>
        </pc:spChg>
        <pc:grpChg chg="add">
          <ac:chgData name="James Durst" userId="1a10234f19e68613" providerId="LiveId" clId="{A7036373-0950-442E-B784-2BD73089730E}" dt="2025-04-26T01:47:14.586" v="492" actId="26606"/>
          <ac:grpSpMkLst>
            <pc:docMk/>
            <pc:sldMk cId="3927403372" sldId="288"/>
            <ac:grpSpMk id="10" creationId="{9795E515-5F57-431F-9A0D-3A0419DF7572}"/>
          </ac:grpSpMkLst>
        </pc:grpChg>
        <pc:grpChg chg="add">
          <ac:chgData name="James Durst" userId="1a10234f19e68613" providerId="LiveId" clId="{A7036373-0950-442E-B784-2BD73089730E}" dt="2025-04-26T01:47:14.586" v="492" actId="26606"/>
          <ac:grpSpMkLst>
            <pc:docMk/>
            <pc:sldMk cId="3927403372" sldId="288"/>
            <ac:grpSpMk id="66" creationId="{6C68F39D-867D-4AFF-94C4-C3829AD5C5B5}"/>
          </ac:grpSpMkLst>
        </pc:grpChg>
        <pc:grpChg chg="add">
          <ac:chgData name="James Durst" userId="1a10234f19e68613" providerId="LiveId" clId="{A7036373-0950-442E-B784-2BD73089730E}" dt="2025-04-26T01:47:14.586" v="492" actId="26606"/>
          <ac:grpSpMkLst>
            <pc:docMk/>
            <pc:sldMk cId="3927403372" sldId="288"/>
            <ac:grpSpMk id="70" creationId="{4466CCD0-FEF9-460D-9FB6-11613A492B66}"/>
          </ac:grpSpMkLst>
        </pc:grpChg>
        <pc:grpChg chg="add">
          <ac:chgData name="James Durst" userId="1a10234f19e68613" providerId="LiveId" clId="{A7036373-0950-442E-B784-2BD73089730E}" dt="2025-04-26T01:47:14.586" v="492" actId="26606"/>
          <ac:grpSpMkLst>
            <pc:docMk/>
            <pc:sldMk cId="3927403372" sldId="288"/>
            <ac:grpSpMk id="126" creationId="{176E1971-1C4C-46C8-A821-63766428014D}"/>
          </ac:grpSpMkLst>
        </pc:grpChg>
        <pc:picChg chg="add">
          <ac:chgData name="James Durst" userId="1a10234f19e68613" providerId="LiveId" clId="{A7036373-0950-442E-B784-2BD73089730E}" dt="2025-04-26T01:47:14.586" v="492" actId="26606"/>
          <ac:picMkLst>
            <pc:docMk/>
            <pc:sldMk cId="3927403372" sldId="288"/>
            <ac:picMk id="4" creationId="{FF10DB49-E75C-30E1-9EE9-274160F6BE9A}"/>
          </ac:picMkLst>
        </pc:picChg>
        <pc:picChg chg="add">
          <ac:chgData name="James Durst" userId="1a10234f19e68613" providerId="LiveId" clId="{A7036373-0950-442E-B784-2BD73089730E}" dt="2025-04-26T01:47:14.586" v="492" actId="26606"/>
          <ac:picMkLst>
            <pc:docMk/>
            <pc:sldMk cId="3927403372" sldId="288"/>
            <ac:picMk id="8" creationId="{50C065C3-0FE3-4452-B765-CB05BBB2A983}"/>
          </ac:picMkLst>
        </pc:picChg>
      </pc:sldChg>
      <pc:sldChg chg="addSp delSp modSp add mod setBg setClrOvrMap">
        <pc:chgData name="James Durst" userId="1a10234f19e68613" providerId="LiveId" clId="{A7036373-0950-442E-B784-2BD73089730E}" dt="2025-04-26T01:49:07.809" v="503" actId="27614"/>
        <pc:sldMkLst>
          <pc:docMk/>
          <pc:sldMk cId="709238054" sldId="289"/>
        </pc:sldMkLst>
        <pc:spChg chg="mod">
          <ac:chgData name="James Durst" userId="1a10234f19e68613" providerId="LiveId" clId="{A7036373-0950-442E-B784-2BD73089730E}" dt="2025-04-26T01:49:02.444" v="502" actId="26606"/>
          <ac:spMkLst>
            <pc:docMk/>
            <pc:sldMk cId="709238054" sldId="289"/>
            <ac:spMk id="2" creationId="{010035A6-78B3-40AC-9630-CF36D03014DC}"/>
          </ac:spMkLst>
        </pc:spChg>
        <pc:spChg chg="del">
          <ac:chgData name="James Durst" userId="1a10234f19e68613" providerId="LiveId" clId="{A7036373-0950-442E-B784-2BD73089730E}" dt="2025-04-26T01:48:07.454" v="496" actId="478"/>
          <ac:spMkLst>
            <pc:docMk/>
            <pc:sldMk cId="709238054" sldId="289"/>
            <ac:spMk id="4" creationId="{CC77FF2E-83E9-477A-B7A4-F7D771078738}"/>
          </ac:spMkLst>
        </pc:spChg>
        <pc:spChg chg="add del mod">
          <ac:chgData name="James Durst" userId="1a10234f19e68613" providerId="LiveId" clId="{A7036373-0950-442E-B784-2BD73089730E}" dt="2025-04-26T01:48:09.462" v="497" actId="478"/>
          <ac:spMkLst>
            <pc:docMk/>
            <pc:sldMk cId="709238054" sldId="289"/>
            <ac:spMk id="6" creationId="{2DBD3187-1056-B846-3AD3-1DB47CFF9CD0}"/>
          </ac:spMkLst>
        </pc:spChg>
        <pc:spChg chg="add del">
          <ac:chgData name="James Durst" userId="1a10234f19e68613" providerId="LiveId" clId="{A7036373-0950-442E-B784-2BD73089730E}" dt="2025-04-26T01:48:37.297" v="499" actId="26606"/>
          <ac:spMkLst>
            <pc:docMk/>
            <pc:sldMk cId="709238054" sldId="289"/>
            <ac:spMk id="68" creationId="{C1C3FA74-6158-4157-A8F0-8CAE5091FF50}"/>
          </ac:spMkLst>
        </pc:spChg>
        <pc:spChg chg="add del">
          <ac:chgData name="James Durst" userId="1a10234f19e68613" providerId="LiveId" clId="{A7036373-0950-442E-B784-2BD73089730E}" dt="2025-04-26T01:48:54.765" v="501" actId="26606"/>
          <ac:spMkLst>
            <pc:docMk/>
            <pc:sldMk cId="709238054" sldId="289"/>
            <ac:spMk id="120" creationId="{8B3F5CD4-CBC8-4A22-9DCC-0420CA28A09F}"/>
          </ac:spMkLst>
        </pc:spChg>
        <pc:spChg chg="add">
          <ac:chgData name="James Durst" userId="1a10234f19e68613" providerId="LiveId" clId="{A7036373-0950-442E-B784-2BD73089730E}" dt="2025-04-26T01:49:02.444" v="502" actId="26606"/>
          <ac:spMkLst>
            <pc:docMk/>
            <pc:sldMk cId="709238054" sldId="289"/>
            <ac:spMk id="128" creationId="{5B986EF0-8540-483D-9DDE-1F168FAAC78F}"/>
          </ac:spMkLst>
        </pc:spChg>
        <pc:spChg chg="add">
          <ac:chgData name="James Durst" userId="1a10234f19e68613" providerId="LiveId" clId="{A7036373-0950-442E-B784-2BD73089730E}" dt="2025-04-26T01:49:02.444" v="502" actId="26606"/>
          <ac:spMkLst>
            <pc:docMk/>
            <pc:sldMk cId="709238054" sldId="289"/>
            <ac:spMk id="129" creationId="{D706AE2E-B17B-43A3-84F8-9C0FE9466CD5}"/>
          </ac:spMkLst>
        </pc:spChg>
        <pc:grpChg chg="add del">
          <ac:chgData name="James Durst" userId="1a10234f19e68613" providerId="LiveId" clId="{A7036373-0950-442E-B784-2BD73089730E}" dt="2025-04-26T01:48:54.765" v="501" actId="26606"/>
          <ac:grpSpMkLst>
            <pc:docMk/>
            <pc:sldMk cId="709238054" sldId="289"/>
            <ac:grpSpMk id="8" creationId="{9795E515-5F57-431F-9A0D-3A0419DF7572}"/>
          </ac:grpSpMkLst>
        </pc:grpChg>
        <pc:grpChg chg="add del">
          <ac:chgData name="James Durst" userId="1a10234f19e68613" providerId="LiveId" clId="{A7036373-0950-442E-B784-2BD73089730E}" dt="2025-04-26T01:48:37.297" v="499" actId="26606"/>
          <ac:grpSpMkLst>
            <pc:docMk/>
            <pc:sldMk cId="709238054" sldId="289"/>
            <ac:grpSpMk id="12" creationId="{9795E515-5F57-431F-9A0D-3A0419DF7572}"/>
          </ac:grpSpMkLst>
        </pc:grpChg>
        <pc:grpChg chg="add">
          <ac:chgData name="James Durst" userId="1a10234f19e68613" providerId="LiveId" clId="{A7036373-0950-442E-B784-2BD73089730E}" dt="2025-04-26T01:49:02.444" v="502" actId="26606"/>
          <ac:grpSpMkLst>
            <pc:docMk/>
            <pc:sldMk cId="709238054" sldId="289"/>
            <ac:grpSpMk id="127" creationId="{AB86F577-8905-4B21-8AF3-C1BB3433775D}"/>
          </ac:grpSpMkLst>
        </pc:grpChg>
        <pc:grpChg chg="add">
          <ac:chgData name="James Durst" userId="1a10234f19e68613" providerId="LiveId" clId="{A7036373-0950-442E-B784-2BD73089730E}" dt="2025-04-26T01:49:02.444" v="502" actId="26606"/>
          <ac:grpSpMkLst>
            <pc:docMk/>
            <pc:sldMk cId="709238054" sldId="289"/>
            <ac:grpSpMk id="130" creationId="{CEFFB8CF-3E94-42D7-849C-841E7744B2C9}"/>
          </ac:grpSpMkLst>
        </pc:grpChg>
        <pc:picChg chg="mod">
          <ac:chgData name="James Durst" userId="1a10234f19e68613" providerId="LiveId" clId="{A7036373-0950-442E-B784-2BD73089730E}" dt="2025-04-26T01:49:07.809" v="503" actId="27614"/>
          <ac:picMkLst>
            <pc:docMk/>
            <pc:sldMk cId="709238054" sldId="289"/>
            <ac:picMk id="5" creationId="{F9D41949-9E47-ABB7-668B-EEA3C6EFF000}"/>
          </ac:picMkLst>
        </pc:picChg>
        <pc:picChg chg="add del">
          <ac:chgData name="James Durst" userId="1a10234f19e68613" providerId="LiveId" clId="{A7036373-0950-442E-B784-2BD73089730E}" dt="2025-04-26T01:48:54.765" v="501" actId="26606"/>
          <ac:picMkLst>
            <pc:docMk/>
            <pc:sldMk cId="709238054" sldId="289"/>
            <ac:picMk id="7" creationId="{50C065C3-0FE3-4452-B765-CB05BBB2A983}"/>
          </ac:picMkLst>
        </pc:picChg>
        <pc:picChg chg="add del">
          <ac:chgData name="James Durst" userId="1a10234f19e68613" providerId="LiveId" clId="{A7036373-0950-442E-B784-2BD73089730E}" dt="2025-04-26T01:48:37.297" v="499" actId="26606"/>
          <ac:picMkLst>
            <pc:docMk/>
            <pc:sldMk cId="709238054" sldId="289"/>
            <ac:picMk id="10" creationId="{50C065C3-0FE3-4452-B765-CB05BBB2A983}"/>
          </ac:picMkLst>
        </pc:picChg>
        <pc:picChg chg="add">
          <ac:chgData name="James Durst" userId="1a10234f19e68613" providerId="LiveId" clId="{A7036373-0950-442E-B784-2BD73089730E}" dt="2025-04-26T01:49:02.444" v="502" actId="26606"/>
          <ac:picMkLst>
            <pc:docMk/>
            <pc:sldMk cId="709238054" sldId="289"/>
            <ac:picMk id="125" creationId="{678E285C-BE9E-45B7-A3EE-B9792DAE9917}"/>
          </ac:picMkLst>
        </pc:picChg>
        <pc:picChg chg="add">
          <ac:chgData name="James Durst" userId="1a10234f19e68613" providerId="LiveId" clId="{A7036373-0950-442E-B784-2BD73089730E}" dt="2025-04-26T01:49:02.444" v="502" actId="26606"/>
          <ac:picMkLst>
            <pc:docMk/>
            <pc:sldMk cId="709238054" sldId="289"/>
            <ac:picMk id="126" creationId="{3631D3C9-4C1D-4B3A-A737-E6E780042405}"/>
          </ac:picMkLst>
        </pc:picChg>
      </pc:sldChg>
      <pc:sldChg chg="addSp delSp modSp add mod setBg setClrOvrMap">
        <pc:chgData name="James Durst" userId="1a10234f19e68613" providerId="LiveId" clId="{A7036373-0950-442E-B784-2BD73089730E}" dt="2025-04-26T01:49:50.911" v="504" actId="26606"/>
        <pc:sldMkLst>
          <pc:docMk/>
          <pc:sldMk cId="315324733" sldId="290"/>
        </pc:sldMkLst>
        <pc:spChg chg="mod">
          <ac:chgData name="James Durst" userId="1a10234f19e68613" providerId="LiveId" clId="{A7036373-0950-442E-B784-2BD73089730E}" dt="2025-04-26T01:49:50.911" v="504" actId="26606"/>
          <ac:spMkLst>
            <pc:docMk/>
            <pc:sldMk cId="315324733" sldId="290"/>
            <ac:spMk id="2" creationId="{12570DED-E942-4274-A5C5-61D0403EDC64}"/>
          </ac:spMkLst>
        </pc:spChg>
        <pc:spChg chg="del mod">
          <ac:chgData name="James Durst" userId="1a10234f19e68613" providerId="LiveId" clId="{A7036373-0950-442E-B784-2BD73089730E}" dt="2025-04-26T01:49:50.911" v="504" actId="26606"/>
          <ac:spMkLst>
            <pc:docMk/>
            <pc:sldMk cId="315324733" sldId="290"/>
            <ac:spMk id="7" creationId="{FADDAB32-E602-42AB-85E5-81A683738955}"/>
          </ac:spMkLst>
        </pc:spChg>
        <pc:spChg chg="add">
          <ac:chgData name="James Durst" userId="1a10234f19e68613" providerId="LiveId" clId="{A7036373-0950-442E-B784-2BD73089730E}" dt="2025-04-26T01:49:50.911" v="504" actId="26606"/>
          <ac:spMkLst>
            <pc:docMk/>
            <pc:sldMk cId="315324733" sldId="290"/>
            <ac:spMk id="13" creationId="{54B9C16B-AC4A-44ED-9075-F76549B46E7C}"/>
          </ac:spMkLst>
        </pc:spChg>
        <pc:spChg chg="add">
          <ac:chgData name="James Durst" userId="1a10234f19e68613" providerId="LiveId" clId="{A7036373-0950-442E-B784-2BD73089730E}" dt="2025-04-26T01:49:50.911" v="504" actId="26606"/>
          <ac:spMkLst>
            <pc:docMk/>
            <pc:sldMk cId="315324733" sldId="290"/>
            <ac:spMk id="46" creationId="{B53044DC-4918-43DA-B49D-91673C6C9485}"/>
          </ac:spMkLst>
        </pc:spChg>
        <pc:grpChg chg="add">
          <ac:chgData name="James Durst" userId="1a10234f19e68613" providerId="LiveId" clId="{A7036373-0950-442E-B784-2BD73089730E}" dt="2025-04-26T01:49:50.911" v="504" actId="26606"/>
          <ac:grpSpMkLst>
            <pc:docMk/>
            <pc:sldMk cId="315324733" sldId="290"/>
            <ac:grpSpMk id="15" creationId="{62A2FEB6-F419-4684-9ABC-9E32E012E8B7}"/>
          </ac:grpSpMkLst>
        </pc:grpChg>
        <pc:grpChg chg="add">
          <ac:chgData name="James Durst" userId="1a10234f19e68613" providerId="LiveId" clId="{A7036373-0950-442E-B784-2BD73089730E}" dt="2025-04-26T01:49:50.911" v="504" actId="26606"/>
          <ac:grpSpMkLst>
            <pc:docMk/>
            <pc:sldMk cId="315324733" sldId="290"/>
            <ac:grpSpMk id="48" creationId="{1DCE6B36-1420-43AB-86CF-4E653A517B9C}"/>
          </ac:grpSpMkLst>
        </pc:grpChg>
        <pc:graphicFrameChg chg="add">
          <ac:chgData name="James Durst" userId="1a10234f19e68613" providerId="LiveId" clId="{A7036373-0950-442E-B784-2BD73089730E}" dt="2025-04-26T01:49:50.911" v="504" actId="26606"/>
          <ac:graphicFrameMkLst>
            <pc:docMk/>
            <pc:sldMk cId="315324733" sldId="290"/>
            <ac:graphicFrameMk id="9" creationId="{CD9D3777-7180-28F0-262B-DBD22A14C764}"/>
          </ac:graphicFrameMkLst>
        </pc:graphicFrameChg>
        <pc:picChg chg="add">
          <ac:chgData name="James Durst" userId="1a10234f19e68613" providerId="LiveId" clId="{A7036373-0950-442E-B784-2BD73089730E}" dt="2025-04-26T01:49:50.911" v="504" actId="26606"/>
          <ac:picMkLst>
            <pc:docMk/>
            <pc:sldMk cId="315324733" sldId="290"/>
            <ac:picMk id="44" creationId="{3E94A106-9341-485C-9057-9D62B2BD083F}"/>
          </ac:picMkLst>
        </pc:picChg>
        <pc:picChg chg="add">
          <ac:chgData name="James Durst" userId="1a10234f19e68613" providerId="LiveId" clId="{A7036373-0950-442E-B784-2BD73089730E}" dt="2025-04-26T01:49:50.911" v="504" actId="26606"/>
          <ac:picMkLst>
            <pc:docMk/>
            <pc:sldMk cId="315324733" sldId="290"/>
            <ac:picMk id="77" creationId="{9BE36DBF-0333-4D36-A5BF-81FDA2406FE9}"/>
          </ac:picMkLst>
        </pc:picChg>
      </pc:sldChg>
      <pc:sldChg chg="addSp modSp add mod ord setBg">
        <pc:chgData name="James Durst" userId="1a10234f19e68613" providerId="LiveId" clId="{A7036373-0950-442E-B784-2BD73089730E}" dt="2025-04-26T01:57:05.736" v="568" actId="26606"/>
        <pc:sldMkLst>
          <pc:docMk/>
          <pc:sldMk cId="1497132796" sldId="291"/>
        </pc:sldMkLst>
        <pc:spChg chg="mod">
          <ac:chgData name="James Durst" userId="1a10234f19e68613" providerId="LiveId" clId="{A7036373-0950-442E-B784-2BD73089730E}" dt="2025-04-26T01:57:05.736" v="568" actId="26606"/>
          <ac:spMkLst>
            <pc:docMk/>
            <pc:sldMk cId="1497132796" sldId="291"/>
            <ac:spMk id="2" creationId="{1B613F6D-A044-43A9-580C-73B9E5A37E79}"/>
          </ac:spMkLst>
        </pc:spChg>
        <pc:spChg chg="mod">
          <ac:chgData name="James Durst" userId="1a10234f19e68613" providerId="LiveId" clId="{A7036373-0950-442E-B784-2BD73089730E}" dt="2025-04-26T01:57:05.736" v="568" actId="26606"/>
          <ac:spMkLst>
            <pc:docMk/>
            <pc:sldMk cId="1497132796" sldId="291"/>
            <ac:spMk id="3" creationId="{E190F5E6-BC3C-A598-B67E-4DC3DF5739A0}"/>
          </ac:spMkLst>
        </pc:spChg>
        <pc:spChg chg="add">
          <ac:chgData name="James Durst" userId="1a10234f19e68613" providerId="LiveId" clId="{A7036373-0950-442E-B784-2BD73089730E}" dt="2025-04-26T01:57:05.736" v="568" actId="26606"/>
          <ac:spMkLst>
            <pc:docMk/>
            <pc:sldMk cId="1497132796" sldId="291"/>
            <ac:spMk id="8" creationId="{6BFC9644-673A-459F-B3C5-9310A4E50E3B}"/>
          </ac:spMkLst>
        </pc:spChg>
        <pc:spChg chg="add">
          <ac:chgData name="James Durst" userId="1a10234f19e68613" providerId="LiveId" clId="{A7036373-0950-442E-B784-2BD73089730E}" dt="2025-04-26T01:57:05.736" v="568" actId="26606"/>
          <ac:spMkLst>
            <pc:docMk/>
            <pc:sldMk cId="1497132796" sldId="291"/>
            <ac:spMk id="39" creationId="{7D1C411D-0818-4640-8657-2AF78250C802}"/>
          </ac:spMkLst>
        </pc:spChg>
        <pc:grpChg chg="add">
          <ac:chgData name="James Durst" userId="1a10234f19e68613" providerId="LiveId" clId="{A7036373-0950-442E-B784-2BD73089730E}" dt="2025-04-26T01:57:05.736" v="568" actId="26606"/>
          <ac:grpSpMkLst>
            <pc:docMk/>
            <pc:sldMk cId="1497132796" sldId="291"/>
            <ac:grpSpMk id="10" creationId="{4ADB9295-9645-4BF2-ADFD-75800B7FAD06}"/>
          </ac:grpSpMkLst>
        </pc:grpChg>
      </pc:sldChg>
      <pc:sldChg chg="addSp delSp modSp new mod">
        <pc:chgData name="James Durst" userId="1a10234f19e68613" providerId="LiveId" clId="{A7036373-0950-442E-B784-2BD73089730E}" dt="2025-04-26T02:19:30.938" v="1235" actId="26606"/>
        <pc:sldMkLst>
          <pc:docMk/>
          <pc:sldMk cId="185901914" sldId="292"/>
        </pc:sldMkLst>
        <pc:spChg chg="mod">
          <ac:chgData name="James Durst" userId="1a10234f19e68613" providerId="LiveId" clId="{A7036373-0950-442E-B784-2BD73089730E}" dt="2025-04-26T01:57:45.906" v="581" actId="20577"/>
          <ac:spMkLst>
            <pc:docMk/>
            <pc:sldMk cId="185901914" sldId="292"/>
            <ac:spMk id="2" creationId="{BD7BCB94-959E-AE3F-44D2-986E7F919AE8}"/>
          </ac:spMkLst>
        </pc:spChg>
        <pc:spChg chg="del mod">
          <ac:chgData name="James Durst" userId="1a10234f19e68613" providerId="LiveId" clId="{A7036373-0950-442E-B784-2BD73089730E}" dt="2025-04-26T02:19:30.938" v="1235" actId="26606"/>
          <ac:spMkLst>
            <pc:docMk/>
            <pc:sldMk cId="185901914" sldId="292"/>
            <ac:spMk id="3" creationId="{040966E0-1567-82A6-1C4A-94A619979885}"/>
          </ac:spMkLst>
        </pc:spChg>
        <pc:graphicFrameChg chg="add">
          <ac:chgData name="James Durst" userId="1a10234f19e68613" providerId="LiveId" clId="{A7036373-0950-442E-B784-2BD73089730E}" dt="2025-04-26T02:19:30.938" v="1235" actId="26606"/>
          <ac:graphicFrameMkLst>
            <pc:docMk/>
            <pc:sldMk cId="185901914" sldId="292"/>
            <ac:graphicFrameMk id="5" creationId="{F55411D5-F38F-0884-1F91-D3E1952F1C7C}"/>
          </ac:graphicFrameMkLst>
        </pc:graphicFrameChg>
      </pc:sldChg>
      <pc:sldChg chg="addSp modSp new mod setBg">
        <pc:chgData name="James Durst" userId="1a10234f19e68613" providerId="LiveId" clId="{A7036373-0950-442E-B784-2BD73089730E}" dt="2025-04-26T02:19:01.705" v="1234" actId="26606"/>
        <pc:sldMkLst>
          <pc:docMk/>
          <pc:sldMk cId="568454097" sldId="293"/>
        </pc:sldMkLst>
        <pc:spChg chg="mod">
          <ac:chgData name="James Durst" userId="1a10234f19e68613" providerId="LiveId" clId="{A7036373-0950-442E-B784-2BD73089730E}" dt="2025-04-26T02:19:01.705" v="1234" actId="26606"/>
          <ac:spMkLst>
            <pc:docMk/>
            <pc:sldMk cId="568454097" sldId="293"/>
            <ac:spMk id="2" creationId="{6C353D3E-FB54-328C-1389-0713C8A78D6D}"/>
          </ac:spMkLst>
        </pc:spChg>
        <pc:spChg chg="mod">
          <ac:chgData name="James Durst" userId="1a10234f19e68613" providerId="LiveId" clId="{A7036373-0950-442E-B784-2BD73089730E}" dt="2025-04-26T02:19:01.705" v="1234" actId="26606"/>
          <ac:spMkLst>
            <pc:docMk/>
            <pc:sldMk cId="568454097" sldId="293"/>
            <ac:spMk id="3" creationId="{5B451D5C-5E77-774B-B602-03EF7877CDB1}"/>
          </ac:spMkLst>
        </pc:spChg>
        <pc:spChg chg="add">
          <ac:chgData name="James Durst" userId="1a10234f19e68613" providerId="LiveId" clId="{A7036373-0950-442E-B784-2BD73089730E}" dt="2025-04-26T02:19:01.705" v="1234" actId="26606"/>
          <ac:spMkLst>
            <pc:docMk/>
            <pc:sldMk cId="568454097" sldId="293"/>
            <ac:spMk id="8" creationId="{EAC88772-6DB3-49EC-9C8A-A0B46ACE37A3}"/>
          </ac:spMkLst>
        </pc:spChg>
        <pc:spChg chg="add">
          <ac:chgData name="James Durst" userId="1a10234f19e68613" providerId="LiveId" clId="{A7036373-0950-442E-B784-2BD73089730E}" dt="2025-04-26T02:19:01.705" v="1234" actId="26606"/>
          <ac:spMkLst>
            <pc:docMk/>
            <pc:sldMk cId="568454097" sldId="293"/>
            <ac:spMk id="10" creationId="{17A3DD84-FAA5-438A-8462-D1E01EA0D624}"/>
          </ac:spMkLst>
        </pc:spChg>
        <pc:cxnChg chg="add">
          <ac:chgData name="James Durst" userId="1a10234f19e68613" providerId="LiveId" clId="{A7036373-0950-442E-B784-2BD73089730E}" dt="2025-04-26T02:19:01.705" v="1234" actId="26606"/>
          <ac:cxnSpMkLst>
            <pc:docMk/>
            <pc:sldMk cId="568454097" sldId="293"/>
            <ac:cxnSpMk id="12" creationId="{46640D31-0CFD-4B3F-AE95-530AA5174FEB}"/>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00CB45-8E79-45F8-8B42-BCDF5F54E928}"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E92A736-43F0-45A7-A93F-7BFCAD34489C}">
      <dgm:prSet/>
      <dgm:spPr/>
      <dgm:t>
        <a:bodyPr/>
        <a:lstStyle/>
        <a:p>
          <a:r>
            <a:rPr lang="en-US"/>
            <a:t>Briefly describe and explain the results.</a:t>
          </a:r>
        </a:p>
      </dgm:t>
    </dgm:pt>
    <dgm:pt modelId="{70B34B9C-BBBB-4C2E-9A98-28C431134DD1}" type="parTrans" cxnId="{83A58B71-7A0A-42FC-BB13-0C1EDBCA779A}">
      <dgm:prSet/>
      <dgm:spPr/>
      <dgm:t>
        <a:bodyPr/>
        <a:lstStyle/>
        <a:p>
          <a:endParaRPr lang="en-US"/>
        </a:p>
      </dgm:t>
    </dgm:pt>
    <dgm:pt modelId="{86BB0FD8-D391-4C1E-9764-348D75AE9D24}" type="sibTrans" cxnId="{83A58B71-7A0A-42FC-BB13-0C1EDBCA779A}">
      <dgm:prSet/>
      <dgm:spPr/>
      <dgm:t>
        <a:bodyPr/>
        <a:lstStyle/>
        <a:p>
          <a:endParaRPr lang="en-US"/>
        </a:p>
      </dgm:t>
    </dgm:pt>
    <dgm:pt modelId="{6D740E73-962C-421B-A862-D8A78D07AC6A}">
      <dgm:prSet/>
      <dgm:spPr/>
      <dgm:t>
        <a:bodyPr/>
        <a:lstStyle/>
        <a:p>
          <a:r>
            <a:rPr lang="en-US"/>
            <a:t>Answer: The chart shows how the relative magnetic field changes over time. Initially, we see the field is stable then starts to increase until it peaks, then stabilizes then decreases into the negative field then increasing to stabilize again. This suggests a magnetic event or movement causing the field strength to vary in both magnitude and direction.</a:t>
          </a:r>
        </a:p>
      </dgm:t>
    </dgm:pt>
    <dgm:pt modelId="{FA370AAF-6C46-4B5C-9782-C2CEC684EC70}" type="parTrans" cxnId="{BC1541EC-6210-411E-8375-32D81FEC5E12}">
      <dgm:prSet/>
      <dgm:spPr/>
      <dgm:t>
        <a:bodyPr/>
        <a:lstStyle/>
        <a:p>
          <a:endParaRPr lang="en-US"/>
        </a:p>
      </dgm:t>
    </dgm:pt>
    <dgm:pt modelId="{4EBFA705-17E3-4A2D-8089-B1BBA1D4B424}" type="sibTrans" cxnId="{BC1541EC-6210-411E-8375-32D81FEC5E12}">
      <dgm:prSet/>
      <dgm:spPr/>
      <dgm:t>
        <a:bodyPr/>
        <a:lstStyle/>
        <a:p>
          <a:endParaRPr lang="en-US"/>
        </a:p>
      </dgm:t>
    </dgm:pt>
    <dgm:pt modelId="{C996B5B5-50CE-45BC-85C0-1A38493C6258}">
      <dgm:prSet/>
      <dgm:spPr/>
      <dgm:t>
        <a:bodyPr/>
        <a:lstStyle/>
        <a:p>
          <a:r>
            <a:rPr lang="en-US"/>
            <a:t>Describe how the Hall sensor works. What are some applications for the Hall effect sensor? </a:t>
          </a:r>
        </a:p>
      </dgm:t>
    </dgm:pt>
    <dgm:pt modelId="{E118CD15-255F-4B9A-94E6-5489B2A78879}" type="parTrans" cxnId="{83F81987-891B-4307-BEAA-75771A337F12}">
      <dgm:prSet/>
      <dgm:spPr/>
      <dgm:t>
        <a:bodyPr/>
        <a:lstStyle/>
        <a:p>
          <a:endParaRPr lang="en-US"/>
        </a:p>
      </dgm:t>
    </dgm:pt>
    <dgm:pt modelId="{B8450272-E9E2-40F9-AB4A-74134C13CD5C}" type="sibTrans" cxnId="{83F81987-891B-4307-BEAA-75771A337F12}">
      <dgm:prSet/>
      <dgm:spPr/>
      <dgm:t>
        <a:bodyPr/>
        <a:lstStyle/>
        <a:p>
          <a:endParaRPr lang="en-US"/>
        </a:p>
      </dgm:t>
    </dgm:pt>
    <dgm:pt modelId="{5581C611-BAB1-40D6-AED2-C060F4C4F6B8}">
      <dgm:prSet/>
      <dgm:spPr/>
      <dgm:t>
        <a:bodyPr/>
        <a:lstStyle/>
        <a:p>
          <a:r>
            <a:rPr lang="en-US"/>
            <a:t>Answer: The Hall sensor works based on the Hall effect which measures the Current Flow, Lorentz Force, Charge Accumulation, and the Hall Voltage Generation. Hall effect sensors are used in position and speed sensing in automotive systems, current sensing in a current-carrying wire, magnetic field measuring, some security systems and automotive ignition systems.</a:t>
          </a:r>
        </a:p>
      </dgm:t>
    </dgm:pt>
    <dgm:pt modelId="{C7971B29-49D7-4A8A-A4D9-CAF9CACC8C28}" type="parTrans" cxnId="{DAD8CBD8-B89C-41FA-AF51-6272C1047984}">
      <dgm:prSet/>
      <dgm:spPr/>
      <dgm:t>
        <a:bodyPr/>
        <a:lstStyle/>
        <a:p>
          <a:endParaRPr lang="en-US"/>
        </a:p>
      </dgm:t>
    </dgm:pt>
    <dgm:pt modelId="{6025DD5F-EFA5-441B-AD4A-59F77A678C7A}" type="sibTrans" cxnId="{DAD8CBD8-B89C-41FA-AF51-6272C1047984}">
      <dgm:prSet/>
      <dgm:spPr/>
      <dgm:t>
        <a:bodyPr/>
        <a:lstStyle/>
        <a:p>
          <a:endParaRPr lang="en-US"/>
        </a:p>
      </dgm:t>
    </dgm:pt>
    <dgm:pt modelId="{0E5FEECC-4AAE-44A1-A712-950861EEF5DA}" type="pres">
      <dgm:prSet presAssocID="{2100CB45-8E79-45F8-8B42-BCDF5F54E928}" presName="linear" presStyleCnt="0">
        <dgm:presLayoutVars>
          <dgm:animLvl val="lvl"/>
          <dgm:resizeHandles val="exact"/>
        </dgm:presLayoutVars>
      </dgm:prSet>
      <dgm:spPr/>
    </dgm:pt>
    <dgm:pt modelId="{46E4F3F5-2275-4AA0-8B7C-B964362DF742}" type="pres">
      <dgm:prSet presAssocID="{5E92A736-43F0-45A7-A93F-7BFCAD34489C}" presName="parentText" presStyleLbl="node1" presStyleIdx="0" presStyleCnt="2">
        <dgm:presLayoutVars>
          <dgm:chMax val="0"/>
          <dgm:bulletEnabled val="1"/>
        </dgm:presLayoutVars>
      </dgm:prSet>
      <dgm:spPr/>
    </dgm:pt>
    <dgm:pt modelId="{F03576AE-503C-402F-A0AF-8F1A31E4D347}" type="pres">
      <dgm:prSet presAssocID="{5E92A736-43F0-45A7-A93F-7BFCAD34489C}" presName="childText" presStyleLbl="revTx" presStyleIdx="0" presStyleCnt="2">
        <dgm:presLayoutVars>
          <dgm:bulletEnabled val="1"/>
        </dgm:presLayoutVars>
      </dgm:prSet>
      <dgm:spPr/>
    </dgm:pt>
    <dgm:pt modelId="{8BCB28B0-E44E-4F59-821D-6F3D20EB82E2}" type="pres">
      <dgm:prSet presAssocID="{C996B5B5-50CE-45BC-85C0-1A38493C6258}" presName="parentText" presStyleLbl="node1" presStyleIdx="1" presStyleCnt="2">
        <dgm:presLayoutVars>
          <dgm:chMax val="0"/>
          <dgm:bulletEnabled val="1"/>
        </dgm:presLayoutVars>
      </dgm:prSet>
      <dgm:spPr/>
    </dgm:pt>
    <dgm:pt modelId="{5B8C201B-8A48-446F-BE6B-1CDA61610F1C}" type="pres">
      <dgm:prSet presAssocID="{C996B5B5-50CE-45BC-85C0-1A38493C6258}" presName="childText" presStyleLbl="revTx" presStyleIdx="1" presStyleCnt="2">
        <dgm:presLayoutVars>
          <dgm:bulletEnabled val="1"/>
        </dgm:presLayoutVars>
      </dgm:prSet>
      <dgm:spPr/>
    </dgm:pt>
  </dgm:ptLst>
  <dgm:cxnLst>
    <dgm:cxn modelId="{66728B18-8C72-4D78-A08E-085E20FFA17C}" type="presOf" srcId="{5581C611-BAB1-40D6-AED2-C060F4C4F6B8}" destId="{5B8C201B-8A48-446F-BE6B-1CDA61610F1C}" srcOrd="0" destOrd="0" presId="urn:microsoft.com/office/officeart/2005/8/layout/vList2"/>
    <dgm:cxn modelId="{4F615B61-B1FC-4599-BBC4-49B74862ADE5}" type="presOf" srcId="{6D740E73-962C-421B-A862-D8A78D07AC6A}" destId="{F03576AE-503C-402F-A0AF-8F1A31E4D347}" srcOrd="0" destOrd="0" presId="urn:microsoft.com/office/officeart/2005/8/layout/vList2"/>
    <dgm:cxn modelId="{6F31376C-A3E5-470B-8362-F7C651C612AC}" type="presOf" srcId="{C996B5B5-50CE-45BC-85C0-1A38493C6258}" destId="{8BCB28B0-E44E-4F59-821D-6F3D20EB82E2}" srcOrd="0" destOrd="0" presId="urn:microsoft.com/office/officeart/2005/8/layout/vList2"/>
    <dgm:cxn modelId="{83A58B71-7A0A-42FC-BB13-0C1EDBCA779A}" srcId="{2100CB45-8E79-45F8-8B42-BCDF5F54E928}" destId="{5E92A736-43F0-45A7-A93F-7BFCAD34489C}" srcOrd="0" destOrd="0" parTransId="{70B34B9C-BBBB-4C2E-9A98-28C431134DD1}" sibTransId="{86BB0FD8-D391-4C1E-9764-348D75AE9D24}"/>
    <dgm:cxn modelId="{83F81987-891B-4307-BEAA-75771A337F12}" srcId="{2100CB45-8E79-45F8-8B42-BCDF5F54E928}" destId="{C996B5B5-50CE-45BC-85C0-1A38493C6258}" srcOrd="1" destOrd="0" parTransId="{E118CD15-255F-4B9A-94E6-5489B2A78879}" sibTransId="{B8450272-E9E2-40F9-AB4A-74134C13CD5C}"/>
    <dgm:cxn modelId="{5F9F73BD-075A-436B-9140-94A7C7ACA50F}" type="presOf" srcId="{2100CB45-8E79-45F8-8B42-BCDF5F54E928}" destId="{0E5FEECC-4AAE-44A1-A712-950861EEF5DA}" srcOrd="0" destOrd="0" presId="urn:microsoft.com/office/officeart/2005/8/layout/vList2"/>
    <dgm:cxn modelId="{DAD8CBD8-B89C-41FA-AF51-6272C1047984}" srcId="{C996B5B5-50CE-45BC-85C0-1A38493C6258}" destId="{5581C611-BAB1-40D6-AED2-C060F4C4F6B8}" srcOrd="0" destOrd="0" parTransId="{C7971B29-49D7-4A8A-A4D9-CAF9CACC8C28}" sibTransId="{6025DD5F-EFA5-441B-AD4A-59F77A678C7A}"/>
    <dgm:cxn modelId="{BC1541EC-6210-411E-8375-32D81FEC5E12}" srcId="{5E92A736-43F0-45A7-A93F-7BFCAD34489C}" destId="{6D740E73-962C-421B-A862-D8A78D07AC6A}" srcOrd="0" destOrd="0" parTransId="{FA370AAF-6C46-4B5C-9782-C2CEC684EC70}" sibTransId="{4EBFA705-17E3-4A2D-8089-B1BBA1D4B424}"/>
    <dgm:cxn modelId="{AC432FF9-9ACB-424E-BA41-0580799B2920}" type="presOf" srcId="{5E92A736-43F0-45A7-A93F-7BFCAD34489C}" destId="{46E4F3F5-2275-4AA0-8B7C-B964362DF742}" srcOrd="0" destOrd="0" presId="urn:microsoft.com/office/officeart/2005/8/layout/vList2"/>
    <dgm:cxn modelId="{748A7495-21CD-4D73-84B8-E441AF4D3162}" type="presParOf" srcId="{0E5FEECC-4AAE-44A1-A712-950861EEF5DA}" destId="{46E4F3F5-2275-4AA0-8B7C-B964362DF742}" srcOrd="0" destOrd="0" presId="urn:microsoft.com/office/officeart/2005/8/layout/vList2"/>
    <dgm:cxn modelId="{43FDE850-8B59-4B13-9FF3-FE2EC3283F29}" type="presParOf" srcId="{0E5FEECC-4AAE-44A1-A712-950861EEF5DA}" destId="{F03576AE-503C-402F-A0AF-8F1A31E4D347}" srcOrd="1" destOrd="0" presId="urn:microsoft.com/office/officeart/2005/8/layout/vList2"/>
    <dgm:cxn modelId="{5533527F-7604-4186-A4EE-EFBAC7A3E974}" type="presParOf" srcId="{0E5FEECC-4AAE-44A1-A712-950861EEF5DA}" destId="{8BCB28B0-E44E-4F59-821D-6F3D20EB82E2}" srcOrd="2" destOrd="0" presId="urn:microsoft.com/office/officeart/2005/8/layout/vList2"/>
    <dgm:cxn modelId="{BF2EFBC2-66CA-491A-8848-EBB1FF0B2559}" type="presParOf" srcId="{0E5FEECC-4AAE-44A1-A712-950861EEF5DA}" destId="{5B8C201B-8A48-446F-BE6B-1CDA61610F1C}"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E4469C-454E-48D0-BD44-974609BEA1DB}"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36CB73B3-9515-4112-B514-0DF1D29DAF6D}">
      <dgm:prSet/>
      <dgm:spPr/>
      <dgm:t>
        <a:bodyPr/>
        <a:lstStyle/>
        <a:p>
          <a:r>
            <a:rPr lang="en-US"/>
            <a:t>Making time while working full time with 6 kids and family as well as going to school full-time.</a:t>
          </a:r>
        </a:p>
      </dgm:t>
    </dgm:pt>
    <dgm:pt modelId="{726980A5-7D74-496E-8A27-5F7C0008FBE7}" type="parTrans" cxnId="{0EE7FF02-D779-4726-99E2-D762C48DE37F}">
      <dgm:prSet/>
      <dgm:spPr/>
      <dgm:t>
        <a:bodyPr/>
        <a:lstStyle/>
        <a:p>
          <a:endParaRPr lang="en-US"/>
        </a:p>
      </dgm:t>
    </dgm:pt>
    <dgm:pt modelId="{C8D16D55-50AB-4756-BC7D-83785A2599B5}" type="sibTrans" cxnId="{0EE7FF02-D779-4726-99E2-D762C48DE37F}">
      <dgm:prSet phldrT="1" phldr="0"/>
      <dgm:spPr/>
      <dgm:t>
        <a:bodyPr/>
        <a:lstStyle/>
        <a:p>
          <a:r>
            <a:rPr lang="en-US"/>
            <a:t>1</a:t>
          </a:r>
        </a:p>
      </dgm:t>
    </dgm:pt>
    <dgm:pt modelId="{926891E6-DD1D-4556-AA6C-8CE303675D23}">
      <dgm:prSet/>
      <dgm:spPr/>
      <dgm:t>
        <a:bodyPr/>
        <a:lstStyle/>
        <a:p>
          <a:r>
            <a:rPr lang="en-US"/>
            <a:t>Refreshing memory on calculating the answers to the questions with the proper formulas.</a:t>
          </a:r>
        </a:p>
      </dgm:t>
    </dgm:pt>
    <dgm:pt modelId="{C41247B6-009E-4CB0-94BA-F2540D056456}" type="parTrans" cxnId="{272FF276-E409-4B97-95E0-DF6444BBD9C0}">
      <dgm:prSet/>
      <dgm:spPr/>
      <dgm:t>
        <a:bodyPr/>
        <a:lstStyle/>
        <a:p>
          <a:endParaRPr lang="en-US"/>
        </a:p>
      </dgm:t>
    </dgm:pt>
    <dgm:pt modelId="{97E4D71D-9D66-4BA3-8566-35899B8A5623}" type="sibTrans" cxnId="{272FF276-E409-4B97-95E0-DF6444BBD9C0}">
      <dgm:prSet phldrT="2" phldr="0"/>
      <dgm:spPr/>
      <dgm:t>
        <a:bodyPr/>
        <a:lstStyle/>
        <a:p>
          <a:r>
            <a:rPr lang="en-US"/>
            <a:t>2</a:t>
          </a:r>
        </a:p>
      </dgm:t>
    </dgm:pt>
    <dgm:pt modelId="{742B06B8-B2EA-4CF6-99A9-6C722D210036}" type="pres">
      <dgm:prSet presAssocID="{D1E4469C-454E-48D0-BD44-974609BEA1DB}" presName="Name0" presStyleCnt="0">
        <dgm:presLayoutVars>
          <dgm:animLvl val="lvl"/>
          <dgm:resizeHandles val="exact"/>
        </dgm:presLayoutVars>
      </dgm:prSet>
      <dgm:spPr/>
    </dgm:pt>
    <dgm:pt modelId="{07303462-C900-4E91-BBE9-AC0EE4B2D071}" type="pres">
      <dgm:prSet presAssocID="{36CB73B3-9515-4112-B514-0DF1D29DAF6D}" presName="compositeNode" presStyleCnt="0">
        <dgm:presLayoutVars>
          <dgm:bulletEnabled val="1"/>
        </dgm:presLayoutVars>
      </dgm:prSet>
      <dgm:spPr/>
    </dgm:pt>
    <dgm:pt modelId="{7B89EE06-F5BB-4DBA-9124-FF57098531F8}" type="pres">
      <dgm:prSet presAssocID="{36CB73B3-9515-4112-B514-0DF1D29DAF6D}" presName="bgRect" presStyleLbl="bgAccFollowNode1" presStyleIdx="0" presStyleCnt="2"/>
      <dgm:spPr/>
    </dgm:pt>
    <dgm:pt modelId="{209BE502-3BD8-4672-9910-8414CC631D67}" type="pres">
      <dgm:prSet presAssocID="{C8D16D55-50AB-4756-BC7D-83785A2599B5}" presName="sibTransNodeCircle" presStyleLbl="alignNode1" presStyleIdx="0" presStyleCnt="4">
        <dgm:presLayoutVars>
          <dgm:chMax val="0"/>
          <dgm:bulletEnabled/>
        </dgm:presLayoutVars>
      </dgm:prSet>
      <dgm:spPr/>
    </dgm:pt>
    <dgm:pt modelId="{617A30D9-25AC-4A61-926B-05FEB5FF1D25}" type="pres">
      <dgm:prSet presAssocID="{36CB73B3-9515-4112-B514-0DF1D29DAF6D}" presName="bottomLine" presStyleLbl="alignNode1" presStyleIdx="1" presStyleCnt="4">
        <dgm:presLayoutVars/>
      </dgm:prSet>
      <dgm:spPr/>
    </dgm:pt>
    <dgm:pt modelId="{37CCD645-83A2-432E-B1EE-E657050138B7}" type="pres">
      <dgm:prSet presAssocID="{36CB73B3-9515-4112-B514-0DF1D29DAF6D}" presName="nodeText" presStyleLbl="bgAccFollowNode1" presStyleIdx="0" presStyleCnt="2">
        <dgm:presLayoutVars>
          <dgm:bulletEnabled val="1"/>
        </dgm:presLayoutVars>
      </dgm:prSet>
      <dgm:spPr/>
    </dgm:pt>
    <dgm:pt modelId="{FB34EF72-C171-4A8B-A342-2F9D672CAAE6}" type="pres">
      <dgm:prSet presAssocID="{C8D16D55-50AB-4756-BC7D-83785A2599B5}" presName="sibTrans" presStyleCnt="0"/>
      <dgm:spPr/>
    </dgm:pt>
    <dgm:pt modelId="{68DB4787-A738-415A-9534-BB7B0E9505A4}" type="pres">
      <dgm:prSet presAssocID="{926891E6-DD1D-4556-AA6C-8CE303675D23}" presName="compositeNode" presStyleCnt="0">
        <dgm:presLayoutVars>
          <dgm:bulletEnabled val="1"/>
        </dgm:presLayoutVars>
      </dgm:prSet>
      <dgm:spPr/>
    </dgm:pt>
    <dgm:pt modelId="{EAF3F81B-8863-4748-9773-5E4C14C2ADDB}" type="pres">
      <dgm:prSet presAssocID="{926891E6-DD1D-4556-AA6C-8CE303675D23}" presName="bgRect" presStyleLbl="bgAccFollowNode1" presStyleIdx="1" presStyleCnt="2"/>
      <dgm:spPr/>
    </dgm:pt>
    <dgm:pt modelId="{73EF4066-94C4-4F87-BC62-DDC8FEE1F6C7}" type="pres">
      <dgm:prSet presAssocID="{97E4D71D-9D66-4BA3-8566-35899B8A5623}" presName="sibTransNodeCircle" presStyleLbl="alignNode1" presStyleIdx="2" presStyleCnt="4">
        <dgm:presLayoutVars>
          <dgm:chMax val="0"/>
          <dgm:bulletEnabled/>
        </dgm:presLayoutVars>
      </dgm:prSet>
      <dgm:spPr/>
    </dgm:pt>
    <dgm:pt modelId="{58323030-558F-469D-8B5F-2A68027B407A}" type="pres">
      <dgm:prSet presAssocID="{926891E6-DD1D-4556-AA6C-8CE303675D23}" presName="bottomLine" presStyleLbl="alignNode1" presStyleIdx="3" presStyleCnt="4">
        <dgm:presLayoutVars/>
      </dgm:prSet>
      <dgm:spPr/>
    </dgm:pt>
    <dgm:pt modelId="{B5D3D17F-0A95-4F56-A131-3A7A0EE218BC}" type="pres">
      <dgm:prSet presAssocID="{926891E6-DD1D-4556-AA6C-8CE303675D23}" presName="nodeText" presStyleLbl="bgAccFollowNode1" presStyleIdx="1" presStyleCnt="2">
        <dgm:presLayoutVars>
          <dgm:bulletEnabled val="1"/>
        </dgm:presLayoutVars>
      </dgm:prSet>
      <dgm:spPr/>
    </dgm:pt>
  </dgm:ptLst>
  <dgm:cxnLst>
    <dgm:cxn modelId="{0EE7FF02-D779-4726-99E2-D762C48DE37F}" srcId="{D1E4469C-454E-48D0-BD44-974609BEA1DB}" destId="{36CB73B3-9515-4112-B514-0DF1D29DAF6D}" srcOrd="0" destOrd="0" parTransId="{726980A5-7D74-496E-8A27-5F7C0008FBE7}" sibTransId="{C8D16D55-50AB-4756-BC7D-83785A2599B5}"/>
    <dgm:cxn modelId="{82C1D111-D5B0-42CB-87E4-CAD9DB591D7F}" type="presOf" srcId="{97E4D71D-9D66-4BA3-8566-35899B8A5623}" destId="{73EF4066-94C4-4F87-BC62-DDC8FEE1F6C7}" srcOrd="0" destOrd="0" presId="urn:microsoft.com/office/officeart/2016/7/layout/BasicLinearProcessNumbered"/>
    <dgm:cxn modelId="{C3246829-A604-4DA4-B54F-3FCA0274ABF1}" type="presOf" srcId="{926891E6-DD1D-4556-AA6C-8CE303675D23}" destId="{EAF3F81B-8863-4748-9773-5E4C14C2ADDB}" srcOrd="0" destOrd="0" presId="urn:microsoft.com/office/officeart/2016/7/layout/BasicLinearProcessNumbered"/>
    <dgm:cxn modelId="{272FF276-E409-4B97-95E0-DF6444BBD9C0}" srcId="{D1E4469C-454E-48D0-BD44-974609BEA1DB}" destId="{926891E6-DD1D-4556-AA6C-8CE303675D23}" srcOrd="1" destOrd="0" parTransId="{C41247B6-009E-4CB0-94BA-F2540D056456}" sibTransId="{97E4D71D-9D66-4BA3-8566-35899B8A5623}"/>
    <dgm:cxn modelId="{5C5F1C59-D8E1-4491-9BCE-9EFB7C2E9C6D}" type="presOf" srcId="{36CB73B3-9515-4112-B514-0DF1D29DAF6D}" destId="{37CCD645-83A2-432E-B1EE-E657050138B7}" srcOrd="1" destOrd="0" presId="urn:microsoft.com/office/officeart/2016/7/layout/BasicLinearProcessNumbered"/>
    <dgm:cxn modelId="{730EDF89-2235-4C95-8E8C-4FBAFA22EA23}" type="presOf" srcId="{926891E6-DD1D-4556-AA6C-8CE303675D23}" destId="{B5D3D17F-0A95-4F56-A131-3A7A0EE218BC}" srcOrd="1" destOrd="0" presId="urn:microsoft.com/office/officeart/2016/7/layout/BasicLinearProcessNumbered"/>
    <dgm:cxn modelId="{DD53AE96-16C0-4A60-A5B2-64D6019B931B}" type="presOf" srcId="{36CB73B3-9515-4112-B514-0DF1D29DAF6D}" destId="{7B89EE06-F5BB-4DBA-9124-FF57098531F8}" srcOrd="0" destOrd="0" presId="urn:microsoft.com/office/officeart/2016/7/layout/BasicLinearProcessNumbered"/>
    <dgm:cxn modelId="{35F9E9C5-15D7-4B8C-B217-76FACF849D6E}" type="presOf" srcId="{C8D16D55-50AB-4756-BC7D-83785A2599B5}" destId="{209BE502-3BD8-4672-9910-8414CC631D67}" srcOrd="0" destOrd="0" presId="urn:microsoft.com/office/officeart/2016/7/layout/BasicLinearProcessNumbered"/>
    <dgm:cxn modelId="{C9FEA3DD-BF21-4A57-B987-A70919189D9F}" type="presOf" srcId="{D1E4469C-454E-48D0-BD44-974609BEA1DB}" destId="{742B06B8-B2EA-4CF6-99A9-6C722D210036}" srcOrd="0" destOrd="0" presId="urn:microsoft.com/office/officeart/2016/7/layout/BasicLinearProcessNumbered"/>
    <dgm:cxn modelId="{4AC8647D-F9B5-4C2B-B641-FB1D9BAD3253}" type="presParOf" srcId="{742B06B8-B2EA-4CF6-99A9-6C722D210036}" destId="{07303462-C900-4E91-BBE9-AC0EE4B2D071}" srcOrd="0" destOrd="0" presId="urn:microsoft.com/office/officeart/2016/7/layout/BasicLinearProcessNumbered"/>
    <dgm:cxn modelId="{71F02DD4-2EDC-4335-B2DF-68D3EF77D08E}" type="presParOf" srcId="{07303462-C900-4E91-BBE9-AC0EE4B2D071}" destId="{7B89EE06-F5BB-4DBA-9124-FF57098531F8}" srcOrd="0" destOrd="0" presId="urn:microsoft.com/office/officeart/2016/7/layout/BasicLinearProcessNumbered"/>
    <dgm:cxn modelId="{9A6CF8C5-A589-431F-8125-6DA80F12E24F}" type="presParOf" srcId="{07303462-C900-4E91-BBE9-AC0EE4B2D071}" destId="{209BE502-3BD8-4672-9910-8414CC631D67}" srcOrd="1" destOrd="0" presId="urn:microsoft.com/office/officeart/2016/7/layout/BasicLinearProcessNumbered"/>
    <dgm:cxn modelId="{C461C966-E753-4507-9E9C-A434BCAFB68F}" type="presParOf" srcId="{07303462-C900-4E91-BBE9-AC0EE4B2D071}" destId="{617A30D9-25AC-4A61-926B-05FEB5FF1D25}" srcOrd="2" destOrd="0" presId="urn:microsoft.com/office/officeart/2016/7/layout/BasicLinearProcessNumbered"/>
    <dgm:cxn modelId="{D0BCC27B-F0E9-403E-9612-F3C867F83AF6}" type="presParOf" srcId="{07303462-C900-4E91-BBE9-AC0EE4B2D071}" destId="{37CCD645-83A2-432E-B1EE-E657050138B7}" srcOrd="3" destOrd="0" presId="urn:microsoft.com/office/officeart/2016/7/layout/BasicLinearProcessNumbered"/>
    <dgm:cxn modelId="{B4FF4516-611C-444C-8038-2530BDAC4953}" type="presParOf" srcId="{742B06B8-B2EA-4CF6-99A9-6C722D210036}" destId="{FB34EF72-C171-4A8B-A342-2F9D672CAAE6}" srcOrd="1" destOrd="0" presId="urn:microsoft.com/office/officeart/2016/7/layout/BasicLinearProcessNumbered"/>
    <dgm:cxn modelId="{5A26769A-A1CA-4ADF-9FC7-B0D4B4D048BF}" type="presParOf" srcId="{742B06B8-B2EA-4CF6-99A9-6C722D210036}" destId="{68DB4787-A738-415A-9534-BB7B0E9505A4}" srcOrd="2" destOrd="0" presId="urn:microsoft.com/office/officeart/2016/7/layout/BasicLinearProcessNumbered"/>
    <dgm:cxn modelId="{25CEE4E9-EAA6-45A7-AC46-BB1427B4A48A}" type="presParOf" srcId="{68DB4787-A738-415A-9534-BB7B0E9505A4}" destId="{EAF3F81B-8863-4748-9773-5E4C14C2ADDB}" srcOrd="0" destOrd="0" presId="urn:microsoft.com/office/officeart/2016/7/layout/BasicLinearProcessNumbered"/>
    <dgm:cxn modelId="{6C2413E4-47E4-40F3-99FC-989F493EDEC6}" type="presParOf" srcId="{68DB4787-A738-415A-9534-BB7B0E9505A4}" destId="{73EF4066-94C4-4F87-BC62-DDC8FEE1F6C7}" srcOrd="1" destOrd="0" presId="urn:microsoft.com/office/officeart/2016/7/layout/BasicLinearProcessNumbered"/>
    <dgm:cxn modelId="{689E1B99-6771-4AEA-ADD6-6352BCCC52C9}" type="presParOf" srcId="{68DB4787-A738-415A-9534-BB7B0E9505A4}" destId="{58323030-558F-469D-8B5F-2A68027B407A}" srcOrd="2" destOrd="0" presId="urn:microsoft.com/office/officeart/2016/7/layout/BasicLinearProcessNumbered"/>
    <dgm:cxn modelId="{82E09E88-9A75-49DF-B64A-8005273E5F4C}" type="presParOf" srcId="{68DB4787-A738-415A-9534-BB7B0E9505A4}" destId="{B5D3D17F-0A95-4F56-A131-3A7A0EE218BC}"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4F3F5-2275-4AA0-8B7C-B964362DF742}">
      <dsp:nvSpPr>
        <dsp:cNvPr id="0" name=""/>
        <dsp:cNvSpPr/>
      </dsp:nvSpPr>
      <dsp:spPr>
        <a:xfrm>
          <a:off x="0" y="298907"/>
          <a:ext cx="6692748" cy="763589"/>
        </a:xfrm>
        <a:prstGeom prst="roundRect">
          <a:avLst/>
        </a:prstGeom>
        <a:gradFill rotWithShape="0">
          <a:gsLst>
            <a:gs pos="0">
              <a:schemeClr val="accent2">
                <a:hueOff val="0"/>
                <a:satOff val="0"/>
                <a:lumOff val="0"/>
                <a:alphaOff val="0"/>
                <a:tint val="94000"/>
                <a:satMod val="105000"/>
                <a:lumMod val="102000"/>
              </a:schemeClr>
            </a:gs>
            <a:gs pos="100000">
              <a:schemeClr val="accent2">
                <a:hueOff val="0"/>
                <a:satOff val="0"/>
                <a:lumOff val="0"/>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Briefly describe and explain the results.</a:t>
          </a:r>
        </a:p>
      </dsp:txBody>
      <dsp:txXfrm>
        <a:off x="37275" y="336182"/>
        <a:ext cx="6618198" cy="689039"/>
      </dsp:txXfrm>
    </dsp:sp>
    <dsp:sp modelId="{F03576AE-503C-402F-A0AF-8F1A31E4D347}">
      <dsp:nvSpPr>
        <dsp:cNvPr id="0" name=""/>
        <dsp:cNvSpPr/>
      </dsp:nvSpPr>
      <dsp:spPr>
        <a:xfrm>
          <a:off x="0" y="1062497"/>
          <a:ext cx="6692748" cy="1065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49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Answer: The chart shows how the relative magnetic field changes over time. Initially, we see the field is stable then starts to increase until it peaks, then stabilizes then decreases into the negative field then increasing to stabilize again. This suggests a magnetic event or movement causing the field strength to vary in both magnitude and direction.</a:t>
          </a:r>
        </a:p>
      </dsp:txBody>
      <dsp:txXfrm>
        <a:off x="0" y="1062497"/>
        <a:ext cx="6692748" cy="1065015"/>
      </dsp:txXfrm>
    </dsp:sp>
    <dsp:sp modelId="{8BCB28B0-E44E-4F59-821D-6F3D20EB82E2}">
      <dsp:nvSpPr>
        <dsp:cNvPr id="0" name=""/>
        <dsp:cNvSpPr/>
      </dsp:nvSpPr>
      <dsp:spPr>
        <a:xfrm>
          <a:off x="0" y="2127512"/>
          <a:ext cx="6692748" cy="763589"/>
        </a:xfrm>
        <a:prstGeom prst="roundRect">
          <a:avLst/>
        </a:prstGeom>
        <a:gradFill rotWithShape="0">
          <a:gsLst>
            <a:gs pos="0">
              <a:schemeClr val="accent2">
                <a:hueOff val="4788082"/>
                <a:satOff val="-14551"/>
                <a:lumOff val="-196"/>
                <a:alphaOff val="0"/>
                <a:tint val="94000"/>
                <a:satMod val="105000"/>
                <a:lumMod val="102000"/>
              </a:schemeClr>
            </a:gs>
            <a:gs pos="100000">
              <a:schemeClr val="accent2">
                <a:hueOff val="4788082"/>
                <a:satOff val="-14551"/>
                <a:lumOff val="-196"/>
                <a:alphaOff val="0"/>
                <a:shade val="74000"/>
                <a:satMod val="128000"/>
                <a:lumMod val="100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Describe how the Hall sensor works. What are some applications for the Hall effect sensor? </a:t>
          </a:r>
        </a:p>
      </dsp:txBody>
      <dsp:txXfrm>
        <a:off x="37275" y="2164787"/>
        <a:ext cx="6618198" cy="689039"/>
      </dsp:txXfrm>
    </dsp:sp>
    <dsp:sp modelId="{5B8C201B-8A48-446F-BE6B-1CDA61610F1C}">
      <dsp:nvSpPr>
        <dsp:cNvPr id="0" name=""/>
        <dsp:cNvSpPr/>
      </dsp:nvSpPr>
      <dsp:spPr>
        <a:xfrm>
          <a:off x="0" y="2891101"/>
          <a:ext cx="6692748" cy="10650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495"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Answer: The Hall sensor works based on the Hall effect which measures the Current Flow, Lorentz Force, Charge Accumulation, and the Hall Voltage Generation. Hall effect sensors are used in position and speed sensing in automotive systems, current sensing in a current-carrying wire, magnetic field measuring, some security systems and automotive ignition systems.</a:t>
          </a:r>
        </a:p>
      </dsp:txBody>
      <dsp:txXfrm>
        <a:off x="0" y="2891101"/>
        <a:ext cx="6692748" cy="10650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89EE06-F5BB-4DBA-9124-FF57098531F8}">
      <dsp:nvSpPr>
        <dsp:cNvPr id="0" name=""/>
        <dsp:cNvSpPr/>
      </dsp:nvSpPr>
      <dsp:spPr>
        <a:xfrm>
          <a:off x="1209" y="0"/>
          <a:ext cx="4715990" cy="3541714"/>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7677" tIns="330200" rIns="367677" bIns="330200" numCol="1" spcCol="1270" anchor="t" anchorCtr="0">
          <a:noAutofit/>
        </a:bodyPr>
        <a:lstStyle/>
        <a:p>
          <a:pPr marL="0" lvl="0" indent="0" algn="l" defTabSz="1155700">
            <a:lnSpc>
              <a:spcPct val="90000"/>
            </a:lnSpc>
            <a:spcBef>
              <a:spcPct val="0"/>
            </a:spcBef>
            <a:spcAft>
              <a:spcPct val="35000"/>
            </a:spcAft>
            <a:buNone/>
          </a:pPr>
          <a:r>
            <a:rPr lang="en-US" sz="2600" kern="1200"/>
            <a:t>Making time while working full time with 6 kids and family as well as going to school full-time.</a:t>
          </a:r>
        </a:p>
      </dsp:txBody>
      <dsp:txXfrm>
        <a:off x="1209" y="1345851"/>
        <a:ext cx="4715990" cy="2125028"/>
      </dsp:txXfrm>
    </dsp:sp>
    <dsp:sp modelId="{209BE502-3BD8-4672-9910-8414CC631D67}">
      <dsp:nvSpPr>
        <dsp:cNvPr id="0" name=""/>
        <dsp:cNvSpPr/>
      </dsp:nvSpPr>
      <dsp:spPr>
        <a:xfrm>
          <a:off x="1827947" y="354171"/>
          <a:ext cx="1062514" cy="1062514"/>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838" tIns="12700" rIns="82838"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983549" y="509773"/>
        <a:ext cx="751310" cy="751310"/>
      </dsp:txXfrm>
    </dsp:sp>
    <dsp:sp modelId="{617A30D9-25AC-4A61-926B-05FEB5FF1D25}">
      <dsp:nvSpPr>
        <dsp:cNvPr id="0" name=""/>
        <dsp:cNvSpPr/>
      </dsp:nvSpPr>
      <dsp:spPr>
        <a:xfrm>
          <a:off x="1209" y="3541642"/>
          <a:ext cx="4715990" cy="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F3F81B-8863-4748-9773-5E4C14C2ADDB}">
      <dsp:nvSpPr>
        <dsp:cNvPr id="0" name=""/>
        <dsp:cNvSpPr/>
      </dsp:nvSpPr>
      <dsp:spPr>
        <a:xfrm>
          <a:off x="5188799" y="0"/>
          <a:ext cx="4715990" cy="3541714"/>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7677" tIns="330200" rIns="367677" bIns="330200" numCol="1" spcCol="1270" anchor="t" anchorCtr="0">
          <a:noAutofit/>
        </a:bodyPr>
        <a:lstStyle/>
        <a:p>
          <a:pPr marL="0" lvl="0" indent="0" algn="l" defTabSz="1155700">
            <a:lnSpc>
              <a:spcPct val="90000"/>
            </a:lnSpc>
            <a:spcBef>
              <a:spcPct val="0"/>
            </a:spcBef>
            <a:spcAft>
              <a:spcPct val="35000"/>
            </a:spcAft>
            <a:buNone/>
          </a:pPr>
          <a:r>
            <a:rPr lang="en-US" sz="2600" kern="1200"/>
            <a:t>Refreshing memory on calculating the answers to the questions with the proper formulas.</a:t>
          </a:r>
        </a:p>
      </dsp:txBody>
      <dsp:txXfrm>
        <a:off x="5188799" y="1345851"/>
        <a:ext cx="4715990" cy="2125028"/>
      </dsp:txXfrm>
    </dsp:sp>
    <dsp:sp modelId="{73EF4066-94C4-4F87-BC62-DDC8FEE1F6C7}">
      <dsp:nvSpPr>
        <dsp:cNvPr id="0" name=""/>
        <dsp:cNvSpPr/>
      </dsp:nvSpPr>
      <dsp:spPr>
        <a:xfrm>
          <a:off x="7015537" y="354171"/>
          <a:ext cx="1062514" cy="1062514"/>
        </a:xfrm>
        <a:prstGeom prst="ellips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838" tIns="12700" rIns="82838"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7171139" y="509773"/>
        <a:ext cx="751310" cy="751310"/>
      </dsp:txXfrm>
    </dsp:sp>
    <dsp:sp modelId="{58323030-558F-469D-8B5F-2A68027B407A}">
      <dsp:nvSpPr>
        <dsp:cNvPr id="0" name=""/>
        <dsp:cNvSpPr/>
      </dsp:nvSpPr>
      <dsp:spPr>
        <a:xfrm>
          <a:off x="5188799" y="3541642"/>
          <a:ext cx="4715990" cy="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2A2767-FEC0-45D8-A250-3A0CECEC10E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3D87BEA-720A-4B01-983C-6493C00177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438802-F28A-42D1-9BCA-40E34B52D6F0}" type="datetimeFigureOut">
              <a:rPr lang="en-US" smtClean="0"/>
              <a:t>4/25/2025</a:t>
            </a:fld>
            <a:endParaRPr lang="en-US" dirty="0"/>
          </a:p>
        </p:txBody>
      </p:sp>
      <p:sp>
        <p:nvSpPr>
          <p:cNvPr id="4" name="Footer Placeholder 3">
            <a:extLst>
              <a:ext uri="{FF2B5EF4-FFF2-40B4-BE49-F238E27FC236}">
                <a16:creationId xmlns:a16="http://schemas.microsoft.com/office/drawing/2014/main" id="{8D7F7142-7B6D-4E82-A762-17951F13958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7AA5D6A-4E5C-4EA7-A13B-15A02BB533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8A98BC-2DB8-47A3-A77F-B9E32C266238}" type="slidenum">
              <a:rPr lang="en-US" smtClean="0"/>
              <a:t>‹#›</a:t>
            </a:fld>
            <a:endParaRPr lang="en-US" dirty="0"/>
          </a:p>
        </p:txBody>
      </p:sp>
    </p:spTree>
    <p:extLst>
      <p:ext uri="{BB962C8B-B14F-4D97-AF65-F5344CB8AC3E}">
        <p14:creationId xmlns:p14="http://schemas.microsoft.com/office/powerpoint/2010/main" val="2845684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65794D-BDB5-4811-AA4A-B25E4EF28521}" type="datetimeFigureOut">
              <a:rPr lang="en-US" smtClean="0"/>
              <a:t>4/25/2025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BB1A04-13E8-48CD-97F9-AC2568E1A8D4}" type="slidenum">
              <a:rPr lang="en-US" smtClean="0"/>
              <a:t>‹#›</a:t>
            </a:fld>
            <a:endParaRPr lang="en-US" dirty="0"/>
          </a:p>
        </p:txBody>
      </p:sp>
    </p:spTree>
    <p:extLst>
      <p:ext uri="{BB962C8B-B14F-4D97-AF65-F5344CB8AC3E}">
        <p14:creationId xmlns:p14="http://schemas.microsoft.com/office/powerpoint/2010/main" val="2576999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1</a:t>
            </a:fld>
            <a:endParaRPr lang="en-US" dirty="0"/>
          </a:p>
        </p:txBody>
      </p:sp>
    </p:spTree>
    <p:extLst>
      <p:ext uri="{BB962C8B-B14F-4D97-AF65-F5344CB8AC3E}">
        <p14:creationId xmlns:p14="http://schemas.microsoft.com/office/powerpoint/2010/main" val="3264305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2</a:t>
            </a:fld>
            <a:endParaRPr lang="en-US" dirty="0"/>
          </a:p>
        </p:txBody>
      </p:sp>
    </p:spTree>
    <p:extLst>
      <p:ext uri="{BB962C8B-B14F-4D97-AF65-F5344CB8AC3E}">
        <p14:creationId xmlns:p14="http://schemas.microsoft.com/office/powerpoint/2010/main" val="134966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BB1A04-13E8-48CD-97F9-AC2568E1A8D4}" type="slidenum">
              <a:rPr lang="en-US" smtClean="0"/>
              <a:t>34</a:t>
            </a:fld>
            <a:endParaRPr lang="en-US" dirty="0"/>
          </a:p>
        </p:txBody>
      </p:sp>
    </p:spTree>
    <p:extLst>
      <p:ext uri="{BB962C8B-B14F-4D97-AF65-F5344CB8AC3E}">
        <p14:creationId xmlns:p14="http://schemas.microsoft.com/office/powerpoint/2010/main" val="1004962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4/25/2025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58416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29196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72563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02241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7389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2244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4544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06166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60474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7360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22801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14335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4659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7612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695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61360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9866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4/25/2025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91852219"/>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8.sv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4.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8" Type="http://schemas.openxmlformats.org/officeDocument/2006/relationships/hyperlink" Target="https://en.wikipedia.org/wiki/Speed_of_sound" TargetMode="External"/><Relationship Id="rId3" Type="http://schemas.openxmlformats.org/officeDocument/2006/relationships/hyperlink" Target="https://www.circuitschools.com/what-is-rotary-encoder-types-principle-working-in-detail/" TargetMode="External"/><Relationship Id="rId7" Type="http://schemas.openxmlformats.org/officeDocument/2006/relationships/hyperlink" Target="https://wonderopolis.org/wonder/How-Does-Temperature-Affect-the-Speed-of-Sound" TargetMode="External"/><Relationship Id="rId12" Type="http://schemas.openxmlformats.org/officeDocument/2006/relationships/hyperlink" Target="https://www.digikey.com/en/blog/hall-effect-sensor-basics" TargetMode="External"/><Relationship Id="rId2" Type="http://schemas.openxmlformats.org/officeDocument/2006/relationships/hyperlink" Target="https://maxbotix.com/blogs/blog/how-ultrasonic-sensors-work?srsltid=AfmBOoruPHkWnm6q__Vf9PSmSfbOw6C1Du0iUVyURFaGPw4qDZ6bMb4G" TargetMode="External"/><Relationship Id="rId1" Type="http://schemas.openxmlformats.org/officeDocument/2006/relationships/slideLayout" Target="../slideLayouts/slideLayout2.xml"/><Relationship Id="rId6" Type="http://schemas.openxmlformats.org/officeDocument/2006/relationships/hyperlink" Target="https://www.nde-ed.org/Physics/Sound/speedinmaterials.xhtml" TargetMode="External"/><Relationship Id="rId11" Type="http://schemas.openxmlformats.org/officeDocument/2006/relationships/hyperlink" Target="https://www.ti.com/lit/pdf/sszt164" TargetMode="External"/><Relationship Id="rId5" Type="http://schemas.openxmlformats.org/officeDocument/2006/relationships/hyperlink" Target="https://www.physicsclassroom.com/class/sound/Lesson-2/The-Speed-of-Sound" TargetMode="External"/><Relationship Id="rId10" Type="http://schemas.openxmlformats.org/officeDocument/2006/relationships/hyperlink" Target="http://www.monolithicpower.com/en/learning/resources/hall-effect-sensors-a-comprehensive-guide" TargetMode="External"/><Relationship Id="rId4" Type="http://schemas.openxmlformats.org/officeDocument/2006/relationships/hyperlink" Target="https://www.electronics-tutorials.ws/electromagnetism/hall-effect.html" TargetMode="External"/><Relationship Id="rId9" Type="http://schemas.openxmlformats.org/officeDocument/2006/relationships/hyperlink" Target="https://www.dynapar.com/knowledge/applications/encoder-linear-measuremen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9.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email">
            <a:duotone>
              <a:schemeClr val="bg2">
                <a:shade val="48000"/>
                <a:hueMod val="106000"/>
                <a:satMod val="140000"/>
                <a:lumMod val="42000"/>
              </a:schemeClr>
              <a:schemeClr val="bg2">
                <a:tint val="98000"/>
                <a:hueMod val="92000"/>
                <a:satMod val="220000"/>
                <a:lumMod val="90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88D5DFD-FA42-4EB0-B24E-4180C0CC5A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1" name="Rectangle 10">
              <a:extLst>
                <a:ext uri="{FF2B5EF4-FFF2-40B4-BE49-F238E27FC236}">
                  <a16:creationId xmlns:a16="http://schemas.microsoft.com/office/drawing/2014/main" id="{CC864817-5955-484B-9D1F-9BC8DB7398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2">
              <a:extLst>
                <a:ext uri="{FF2B5EF4-FFF2-40B4-BE49-F238E27FC236}">
                  <a16:creationId xmlns:a16="http://schemas.microsoft.com/office/drawing/2014/main" id="{280C083F-71A6-4E55-AE35-586518FE29B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4" cstate="email">
              <a:alphaModFix amt="30000"/>
              <a:duotone>
                <a:prstClr val="black"/>
                <a:schemeClr val="tx2">
                  <a:tint val="45000"/>
                  <a:satMod val="400000"/>
                </a:schemeClr>
              </a:duotone>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5" name="Picture 4" descr="Lightbulb">
            <a:extLst>
              <a:ext uri="{FF2B5EF4-FFF2-40B4-BE49-F238E27FC236}">
                <a16:creationId xmlns:a16="http://schemas.microsoft.com/office/drawing/2014/main" id="{AC06F95D-BA5D-4DEE-93EF-3FE3173D13FF}"/>
              </a:ext>
            </a:extLst>
          </p:cNvPr>
          <p:cNvPicPr>
            <a:picLocks noChangeAspect="1"/>
          </p:cNvPicPr>
          <p:nvPr/>
        </p:nvPicPr>
        <p:blipFill rotWithShape="1">
          <a:blip r:embed="rId5" cstate="email">
            <a:alphaModFix/>
            <a:extLst>
              <a:ext uri="{28A0092B-C50C-407E-A947-70E740481C1C}">
                <a14:useLocalDpi xmlns:a14="http://schemas.microsoft.com/office/drawing/2010/main"/>
              </a:ext>
            </a:extLst>
          </a:blip>
          <a:srcRect/>
          <a:stretch/>
        </p:blipFill>
        <p:spPr>
          <a:xfrm>
            <a:off x="3611" y="10"/>
            <a:ext cx="12188389" cy="6857990"/>
          </a:xfrm>
          <a:prstGeom prst="rect">
            <a:avLst/>
          </a:prstGeom>
        </p:spPr>
      </p:pic>
      <p:grpSp>
        <p:nvGrpSpPr>
          <p:cNvPr id="14" name="Group 13">
            <a:extLst>
              <a:ext uri="{FF2B5EF4-FFF2-40B4-BE49-F238E27FC236}">
                <a16:creationId xmlns:a16="http://schemas.microsoft.com/office/drawing/2014/main" id="{D44056DF-7985-4692-968A-466E9E6AF7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235200"/>
            <a:ext cx="10982062" cy="2396067"/>
            <a:chOff x="605895" y="2235200"/>
            <a:chExt cx="10982062" cy="2396067"/>
          </a:xfrm>
        </p:grpSpPr>
        <p:sp>
          <p:nvSpPr>
            <p:cNvPr id="15" name="Round Diagonal Corner Rectangle 7">
              <a:extLst>
                <a:ext uri="{FF2B5EF4-FFF2-40B4-BE49-F238E27FC236}">
                  <a16:creationId xmlns:a16="http://schemas.microsoft.com/office/drawing/2014/main" id="{B414A174-532A-4602-934F-9858D1D868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940B0C0C-7F94-4725-8108-62B3B7A5AE7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p:grpSpPr>
          <p:sp>
            <p:nvSpPr>
              <p:cNvPr id="17" name="Freeform 32">
                <a:extLst>
                  <a:ext uri="{FF2B5EF4-FFF2-40B4-BE49-F238E27FC236}">
                    <a16:creationId xmlns:a16="http://schemas.microsoft.com/office/drawing/2014/main" id="{367EAC5B-1891-480A-A3AD-B9F6A88FA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18" name="Freeform 33">
                <a:extLst>
                  <a:ext uri="{FF2B5EF4-FFF2-40B4-BE49-F238E27FC236}">
                    <a16:creationId xmlns:a16="http://schemas.microsoft.com/office/drawing/2014/main" id="{E33FF633-15BA-464F-8F5B-26C56665F7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19" name="Freeform 34">
                <a:extLst>
                  <a:ext uri="{FF2B5EF4-FFF2-40B4-BE49-F238E27FC236}">
                    <a16:creationId xmlns:a16="http://schemas.microsoft.com/office/drawing/2014/main" id="{0C949DF6-E66B-4DB8-AB52-30CA781B48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0" name="Freeform 37">
                <a:extLst>
                  <a:ext uri="{FF2B5EF4-FFF2-40B4-BE49-F238E27FC236}">
                    <a16:creationId xmlns:a16="http://schemas.microsoft.com/office/drawing/2014/main" id="{309C2298-5EF9-4B09-8995-014F6D3BF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1" name="Freeform 35">
                <a:extLst>
                  <a:ext uri="{FF2B5EF4-FFF2-40B4-BE49-F238E27FC236}">
                    <a16:creationId xmlns:a16="http://schemas.microsoft.com/office/drawing/2014/main" id="{319B2AFC-EBFF-477C-A364-6D575BE5AA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2" name="Freeform 36">
                <a:extLst>
                  <a:ext uri="{FF2B5EF4-FFF2-40B4-BE49-F238E27FC236}">
                    <a16:creationId xmlns:a16="http://schemas.microsoft.com/office/drawing/2014/main" id="{CC6B7D67-F2F8-4B07-B954-EAC9135B2BB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3" name="Freeform 38">
                <a:extLst>
                  <a:ext uri="{FF2B5EF4-FFF2-40B4-BE49-F238E27FC236}">
                    <a16:creationId xmlns:a16="http://schemas.microsoft.com/office/drawing/2014/main" id="{7FF1659D-33DA-4F62-8567-A54020D2E2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4" name="Freeform 39">
                <a:extLst>
                  <a:ext uri="{FF2B5EF4-FFF2-40B4-BE49-F238E27FC236}">
                    <a16:creationId xmlns:a16="http://schemas.microsoft.com/office/drawing/2014/main" id="{9110F572-DC3D-4AB3-B731-B73BD6505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5" name="Freeform 40">
                <a:extLst>
                  <a:ext uri="{FF2B5EF4-FFF2-40B4-BE49-F238E27FC236}">
                    <a16:creationId xmlns:a16="http://schemas.microsoft.com/office/drawing/2014/main" id="{A2F7D0E9-68CE-40F9-B0E9-F915103ECF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6" name="Rectangle 41">
                <a:extLst>
                  <a:ext uri="{FF2B5EF4-FFF2-40B4-BE49-F238E27FC236}">
                    <a16:creationId xmlns:a16="http://schemas.microsoft.com/office/drawing/2014/main" id="{AB69A438-1FB7-454A-A3E9-0C329643CD4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7" name="Freeform 32">
                <a:extLst>
                  <a:ext uri="{FF2B5EF4-FFF2-40B4-BE49-F238E27FC236}">
                    <a16:creationId xmlns:a16="http://schemas.microsoft.com/office/drawing/2014/main" id="{E64598D0-3A2C-4570-9E7C-C52C89549B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8" name="Freeform 33">
                <a:extLst>
                  <a:ext uri="{FF2B5EF4-FFF2-40B4-BE49-F238E27FC236}">
                    <a16:creationId xmlns:a16="http://schemas.microsoft.com/office/drawing/2014/main" id="{CC17CF42-8908-477B-9F36-DA1306CA01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9" name="Freeform 34">
                <a:extLst>
                  <a:ext uri="{FF2B5EF4-FFF2-40B4-BE49-F238E27FC236}">
                    <a16:creationId xmlns:a16="http://schemas.microsoft.com/office/drawing/2014/main" id="{A2457851-D4A0-404C-BF3F-99AE00B9E9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0" name="Freeform 37">
                <a:extLst>
                  <a:ext uri="{FF2B5EF4-FFF2-40B4-BE49-F238E27FC236}">
                    <a16:creationId xmlns:a16="http://schemas.microsoft.com/office/drawing/2014/main" id="{ECC300FA-EE4A-489E-9A47-79BEBF05DC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1" name="Freeform 35">
                <a:extLst>
                  <a:ext uri="{FF2B5EF4-FFF2-40B4-BE49-F238E27FC236}">
                    <a16:creationId xmlns:a16="http://schemas.microsoft.com/office/drawing/2014/main" id="{0D1F26E2-902B-416B-A1DB-80DAF78D8B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2" name="Freeform 36">
                <a:extLst>
                  <a:ext uri="{FF2B5EF4-FFF2-40B4-BE49-F238E27FC236}">
                    <a16:creationId xmlns:a16="http://schemas.microsoft.com/office/drawing/2014/main" id="{491346A0-BF6D-45A5-806A-2150768722C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3" name="Freeform 38">
                <a:extLst>
                  <a:ext uri="{FF2B5EF4-FFF2-40B4-BE49-F238E27FC236}">
                    <a16:creationId xmlns:a16="http://schemas.microsoft.com/office/drawing/2014/main" id="{A8A5AAC9-38FD-4A03-AB91-236F2AAC625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4" name="Freeform 39">
                <a:extLst>
                  <a:ext uri="{FF2B5EF4-FFF2-40B4-BE49-F238E27FC236}">
                    <a16:creationId xmlns:a16="http://schemas.microsoft.com/office/drawing/2014/main" id="{7AD4105C-55AA-47FF-AC5D-5BCB0B78C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5" name="Freeform 40">
                <a:extLst>
                  <a:ext uri="{FF2B5EF4-FFF2-40B4-BE49-F238E27FC236}">
                    <a16:creationId xmlns:a16="http://schemas.microsoft.com/office/drawing/2014/main" id="{1C4B42B1-B112-4057-82C3-E5AF3BC7F6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6" name="Rectangle 41">
                <a:extLst>
                  <a:ext uri="{FF2B5EF4-FFF2-40B4-BE49-F238E27FC236}">
                    <a16:creationId xmlns:a16="http://schemas.microsoft.com/office/drawing/2014/main" id="{C8B37395-3651-4E66-A62E-31529FABC8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grpSp>
      </p:grpSp>
      <p:sp>
        <p:nvSpPr>
          <p:cNvPr id="2" name="Title 1">
            <a:extLst>
              <a:ext uri="{FF2B5EF4-FFF2-40B4-BE49-F238E27FC236}">
                <a16:creationId xmlns:a16="http://schemas.microsoft.com/office/drawing/2014/main" id="{4D687081-16D7-4BC5-A7DB-E70117439F85}"/>
              </a:ext>
            </a:extLst>
          </p:cNvPr>
          <p:cNvSpPr>
            <a:spLocks noGrp="1"/>
          </p:cNvSpPr>
          <p:nvPr>
            <p:ph type="ctrTitle"/>
          </p:nvPr>
        </p:nvSpPr>
        <p:spPr>
          <a:xfrm>
            <a:off x="2667000" y="2328334"/>
            <a:ext cx="6858000" cy="1367896"/>
          </a:xfrm>
        </p:spPr>
        <p:txBody>
          <a:bodyPr anchor="ctr">
            <a:normAutofit fontScale="90000"/>
          </a:bodyPr>
          <a:lstStyle/>
          <a:p>
            <a:pPr algn="ctr"/>
            <a:r>
              <a:rPr lang="en-US" dirty="0"/>
              <a:t>Tech 204</a:t>
            </a:r>
            <a:br>
              <a:rPr lang="en-US" dirty="0"/>
            </a:br>
            <a:r>
              <a:rPr lang="en-US" dirty="0"/>
              <a:t>Final Project</a:t>
            </a:r>
          </a:p>
        </p:txBody>
      </p:sp>
      <p:sp>
        <p:nvSpPr>
          <p:cNvPr id="3" name="Subtitle 2">
            <a:extLst>
              <a:ext uri="{FF2B5EF4-FFF2-40B4-BE49-F238E27FC236}">
                <a16:creationId xmlns:a16="http://schemas.microsoft.com/office/drawing/2014/main" id="{1841851F-203A-4F8E-AA75-478526ABA894}"/>
              </a:ext>
            </a:extLst>
          </p:cNvPr>
          <p:cNvSpPr>
            <a:spLocks noGrp="1"/>
          </p:cNvSpPr>
          <p:nvPr>
            <p:ph type="subTitle" idx="1"/>
          </p:nvPr>
        </p:nvSpPr>
        <p:spPr>
          <a:xfrm>
            <a:off x="2667001" y="3602038"/>
            <a:ext cx="6857999" cy="953029"/>
          </a:xfrm>
        </p:spPr>
        <p:txBody>
          <a:bodyPr>
            <a:normAutofit/>
          </a:bodyPr>
          <a:lstStyle/>
          <a:p>
            <a:pPr algn="ctr"/>
            <a:r>
              <a:rPr lang="en-US" dirty="0"/>
              <a:t>James Durst</a:t>
            </a:r>
          </a:p>
          <a:p>
            <a:pPr algn="ctr"/>
            <a:r>
              <a:rPr lang="en-US" dirty="0"/>
              <a:t>04/25/2025</a:t>
            </a:r>
          </a:p>
        </p:txBody>
      </p:sp>
      <p:sp>
        <p:nvSpPr>
          <p:cNvPr id="38" name="Rectangle 37">
            <a:extLst>
              <a:ext uri="{FF2B5EF4-FFF2-40B4-BE49-F238E27FC236}">
                <a16:creationId xmlns:a16="http://schemas.microsoft.com/office/drawing/2014/main" id="{6B6D540F-1E2F-416F-819F-D8216BC8F3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Tree>
    <p:extLst>
      <p:ext uri="{BB962C8B-B14F-4D97-AF65-F5344CB8AC3E}">
        <p14:creationId xmlns:p14="http://schemas.microsoft.com/office/powerpoint/2010/main" val="2185875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7"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8"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1"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6"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9"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3"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4"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5"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6"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7"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58"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9"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0"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1"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2"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3"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4"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5"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6"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7"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8"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9"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0"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72" name="Rectangle 71">
            <a:extLst>
              <a:ext uri="{FF2B5EF4-FFF2-40B4-BE49-F238E27FC236}">
                <a16:creationId xmlns:a16="http://schemas.microsoft.com/office/drawing/2014/main" id="{D706AE2E-B17B-43A3-84F8-9C0FE9466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2003"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74" name="Group 73">
            <a:extLst>
              <a:ext uri="{FF2B5EF4-FFF2-40B4-BE49-F238E27FC236}">
                <a16:creationId xmlns:a16="http://schemas.microsoft.com/office/drawing/2014/main" id="{CEFFB8CF-3E94-42D7-849C-841E7744B2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75" name="Rectangle 5">
              <a:extLst>
                <a:ext uri="{FF2B5EF4-FFF2-40B4-BE49-F238E27FC236}">
                  <a16:creationId xmlns:a16="http://schemas.microsoft.com/office/drawing/2014/main" id="{C274DE9A-4502-4454-911E-B7FE9ED6DE3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76" name="Freeform 6">
              <a:extLst>
                <a:ext uri="{FF2B5EF4-FFF2-40B4-BE49-F238E27FC236}">
                  <a16:creationId xmlns:a16="http://schemas.microsoft.com/office/drawing/2014/main" id="{76AFCF59-7BED-416B-ACD9-EA099C9B29A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7" name="Freeform 7">
              <a:extLst>
                <a:ext uri="{FF2B5EF4-FFF2-40B4-BE49-F238E27FC236}">
                  <a16:creationId xmlns:a16="http://schemas.microsoft.com/office/drawing/2014/main" id="{8EEECEBC-B149-42E5-8164-EE5456F062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8" name="Rectangle 8">
              <a:extLst>
                <a:ext uri="{FF2B5EF4-FFF2-40B4-BE49-F238E27FC236}">
                  <a16:creationId xmlns:a16="http://schemas.microsoft.com/office/drawing/2014/main" id="{03B49256-D2D8-436B-8F29-0C7E53366F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79" name="Freeform 9">
              <a:extLst>
                <a:ext uri="{FF2B5EF4-FFF2-40B4-BE49-F238E27FC236}">
                  <a16:creationId xmlns:a16="http://schemas.microsoft.com/office/drawing/2014/main" id="{4045E56F-B537-408E-B346-B9B15C39A5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0" name="Freeform 10">
              <a:extLst>
                <a:ext uri="{FF2B5EF4-FFF2-40B4-BE49-F238E27FC236}">
                  <a16:creationId xmlns:a16="http://schemas.microsoft.com/office/drawing/2014/main" id="{904BDB2F-0893-4AD7-A871-C808C9651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1" name="Freeform 11">
              <a:extLst>
                <a:ext uri="{FF2B5EF4-FFF2-40B4-BE49-F238E27FC236}">
                  <a16:creationId xmlns:a16="http://schemas.microsoft.com/office/drawing/2014/main" id="{512D8C6F-C154-4928-9891-DDCF50DA6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2" name="Freeform 12">
              <a:extLst>
                <a:ext uri="{FF2B5EF4-FFF2-40B4-BE49-F238E27FC236}">
                  <a16:creationId xmlns:a16="http://schemas.microsoft.com/office/drawing/2014/main" id="{7E2BBA63-D694-4AD5-976F-4F1CDB204A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3" name="Freeform 13">
              <a:extLst>
                <a:ext uri="{FF2B5EF4-FFF2-40B4-BE49-F238E27FC236}">
                  <a16:creationId xmlns:a16="http://schemas.microsoft.com/office/drawing/2014/main" id="{394F9847-4F95-42E8-AE7E-8DD8A0E27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4" name="Freeform 14">
              <a:extLst>
                <a:ext uri="{FF2B5EF4-FFF2-40B4-BE49-F238E27FC236}">
                  <a16:creationId xmlns:a16="http://schemas.microsoft.com/office/drawing/2014/main" id="{48CE4CA3-085D-44AC-996B-9F347B7BC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5" name="Freeform 15">
              <a:extLst>
                <a:ext uri="{FF2B5EF4-FFF2-40B4-BE49-F238E27FC236}">
                  <a16:creationId xmlns:a16="http://schemas.microsoft.com/office/drawing/2014/main" id="{0D7459AE-7E00-4707-B574-1D3636BB46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6" name="Freeform 16">
              <a:extLst>
                <a:ext uri="{FF2B5EF4-FFF2-40B4-BE49-F238E27FC236}">
                  <a16:creationId xmlns:a16="http://schemas.microsoft.com/office/drawing/2014/main" id="{EF95E020-0C4A-4BD5-84BE-6DF8B8BCAB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7" name="Freeform 17">
              <a:extLst>
                <a:ext uri="{FF2B5EF4-FFF2-40B4-BE49-F238E27FC236}">
                  <a16:creationId xmlns:a16="http://schemas.microsoft.com/office/drawing/2014/main" id="{18CC4862-B9BB-4E63-9630-AA5241E68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8" name="Freeform 18">
              <a:extLst>
                <a:ext uri="{FF2B5EF4-FFF2-40B4-BE49-F238E27FC236}">
                  <a16:creationId xmlns:a16="http://schemas.microsoft.com/office/drawing/2014/main" id="{156A0508-DDAB-4BFB-824D-CA9D3D833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9" name="Freeform 19">
              <a:extLst>
                <a:ext uri="{FF2B5EF4-FFF2-40B4-BE49-F238E27FC236}">
                  <a16:creationId xmlns:a16="http://schemas.microsoft.com/office/drawing/2014/main" id="{E3B0103B-60DE-4385-B84E-53694FB9A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0" name="Freeform 20">
              <a:extLst>
                <a:ext uri="{FF2B5EF4-FFF2-40B4-BE49-F238E27FC236}">
                  <a16:creationId xmlns:a16="http://schemas.microsoft.com/office/drawing/2014/main" id="{C8C1C0D4-C36E-4251-A97F-436AFA3797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1" name="Freeform 21">
              <a:extLst>
                <a:ext uri="{FF2B5EF4-FFF2-40B4-BE49-F238E27FC236}">
                  <a16:creationId xmlns:a16="http://schemas.microsoft.com/office/drawing/2014/main" id="{550D7341-7849-4B72-A2D7-68B7161D43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2" name="Freeform 22">
              <a:extLst>
                <a:ext uri="{FF2B5EF4-FFF2-40B4-BE49-F238E27FC236}">
                  <a16:creationId xmlns:a16="http://schemas.microsoft.com/office/drawing/2014/main" id="{C9E742C7-3FF2-4931-B087-46AAA6C33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3" name="Freeform 23">
              <a:extLst>
                <a:ext uri="{FF2B5EF4-FFF2-40B4-BE49-F238E27FC236}">
                  <a16:creationId xmlns:a16="http://schemas.microsoft.com/office/drawing/2014/main" id="{424AF1DB-9264-4B94-9F0D-EF37F12D470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4" name="Freeform 24">
              <a:extLst>
                <a:ext uri="{FF2B5EF4-FFF2-40B4-BE49-F238E27FC236}">
                  <a16:creationId xmlns:a16="http://schemas.microsoft.com/office/drawing/2014/main" id="{766E43D2-CF93-4468-9B12-FFB234513DD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5" name="Freeform 25">
              <a:extLst>
                <a:ext uri="{FF2B5EF4-FFF2-40B4-BE49-F238E27FC236}">
                  <a16:creationId xmlns:a16="http://schemas.microsoft.com/office/drawing/2014/main" id="{AC24EC38-E0E5-4A4E-A64D-359DD4A559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6" name="Freeform 26">
              <a:extLst>
                <a:ext uri="{FF2B5EF4-FFF2-40B4-BE49-F238E27FC236}">
                  <a16:creationId xmlns:a16="http://schemas.microsoft.com/office/drawing/2014/main" id="{338D8FE1-6073-44CF-857C-9273A16075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7" name="Freeform 27">
              <a:extLst>
                <a:ext uri="{FF2B5EF4-FFF2-40B4-BE49-F238E27FC236}">
                  <a16:creationId xmlns:a16="http://schemas.microsoft.com/office/drawing/2014/main" id="{39BAF819-1ABF-4754-B2E6-8C023A3B9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8" name="Freeform 28">
              <a:extLst>
                <a:ext uri="{FF2B5EF4-FFF2-40B4-BE49-F238E27FC236}">
                  <a16:creationId xmlns:a16="http://schemas.microsoft.com/office/drawing/2014/main" id="{2B5FE77A-C8CA-4E0E-BA89-53BA982E6A1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9" name="Freeform 29">
              <a:extLst>
                <a:ext uri="{FF2B5EF4-FFF2-40B4-BE49-F238E27FC236}">
                  <a16:creationId xmlns:a16="http://schemas.microsoft.com/office/drawing/2014/main" id="{264169FF-BB01-4F56-812A-738BE4AAC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0" name="Freeform 30">
              <a:extLst>
                <a:ext uri="{FF2B5EF4-FFF2-40B4-BE49-F238E27FC236}">
                  <a16:creationId xmlns:a16="http://schemas.microsoft.com/office/drawing/2014/main" id="{831BA8DD-49DA-443B-AD7A-1680CD2875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1" name="Freeform 31">
              <a:extLst>
                <a:ext uri="{FF2B5EF4-FFF2-40B4-BE49-F238E27FC236}">
                  <a16:creationId xmlns:a16="http://schemas.microsoft.com/office/drawing/2014/main" id="{15B5FD47-B408-4DD0-BA9C-76C3F6814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2" name="Freeform 32">
              <a:extLst>
                <a:ext uri="{FF2B5EF4-FFF2-40B4-BE49-F238E27FC236}">
                  <a16:creationId xmlns:a16="http://schemas.microsoft.com/office/drawing/2014/main" id="{2432FB6B-FBB2-438F-A3BC-0392CA9448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3" name="Rectangle 33">
              <a:extLst>
                <a:ext uri="{FF2B5EF4-FFF2-40B4-BE49-F238E27FC236}">
                  <a16:creationId xmlns:a16="http://schemas.microsoft.com/office/drawing/2014/main" id="{A9E1CA69-4810-4E1D-A227-EA4EF0151FF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04" name="Freeform 34">
              <a:extLst>
                <a:ext uri="{FF2B5EF4-FFF2-40B4-BE49-F238E27FC236}">
                  <a16:creationId xmlns:a16="http://schemas.microsoft.com/office/drawing/2014/main" id="{978653C5-EFDF-4617-9A6A-E810A9C22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5" name="Freeform 35">
              <a:extLst>
                <a:ext uri="{FF2B5EF4-FFF2-40B4-BE49-F238E27FC236}">
                  <a16:creationId xmlns:a16="http://schemas.microsoft.com/office/drawing/2014/main" id="{F1B9F231-1E6A-4122-81B0-043E2A5F5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6" name="Freeform 36">
              <a:extLst>
                <a:ext uri="{FF2B5EF4-FFF2-40B4-BE49-F238E27FC236}">
                  <a16:creationId xmlns:a16="http://schemas.microsoft.com/office/drawing/2014/main" id="{DF2B6BD0-0057-43BC-8681-9FAC9FC53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7" name="Freeform 37">
              <a:extLst>
                <a:ext uri="{FF2B5EF4-FFF2-40B4-BE49-F238E27FC236}">
                  <a16:creationId xmlns:a16="http://schemas.microsoft.com/office/drawing/2014/main" id="{6D7D7117-2276-4EB9-882B-A44A2DB066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8" name="Freeform 38">
              <a:extLst>
                <a:ext uri="{FF2B5EF4-FFF2-40B4-BE49-F238E27FC236}">
                  <a16:creationId xmlns:a16="http://schemas.microsoft.com/office/drawing/2014/main" id="{98AD68EB-6444-4B28-8F06-C0B6111AC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9" name="Freeform 39">
              <a:extLst>
                <a:ext uri="{FF2B5EF4-FFF2-40B4-BE49-F238E27FC236}">
                  <a16:creationId xmlns:a16="http://schemas.microsoft.com/office/drawing/2014/main" id="{438FA125-C459-48A2-913F-F5D04E160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0" name="Freeform 40">
              <a:extLst>
                <a:ext uri="{FF2B5EF4-FFF2-40B4-BE49-F238E27FC236}">
                  <a16:creationId xmlns:a16="http://schemas.microsoft.com/office/drawing/2014/main" id="{18E796D1-6480-436F-947D-550CCE516E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1" name="Freeform 41">
              <a:extLst>
                <a:ext uri="{FF2B5EF4-FFF2-40B4-BE49-F238E27FC236}">
                  <a16:creationId xmlns:a16="http://schemas.microsoft.com/office/drawing/2014/main" id="{4549B300-4F89-4E35-B5E7-53E3C6A54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2" name="Freeform 42">
              <a:extLst>
                <a:ext uri="{FF2B5EF4-FFF2-40B4-BE49-F238E27FC236}">
                  <a16:creationId xmlns:a16="http://schemas.microsoft.com/office/drawing/2014/main" id="{D8DA6C40-62DD-4FB3-8D06-5A599E3823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3" name="Freeform 43">
              <a:extLst>
                <a:ext uri="{FF2B5EF4-FFF2-40B4-BE49-F238E27FC236}">
                  <a16:creationId xmlns:a16="http://schemas.microsoft.com/office/drawing/2014/main" id="{28EE2B35-9D3D-4925-8DA9-9DF0E40B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4" name="Freeform 44">
              <a:extLst>
                <a:ext uri="{FF2B5EF4-FFF2-40B4-BE49-F238E27FC236}">
                  <a16:creationId xmlns:a16="http://schemas.microsoft.com/office/drawing/2014/main" id="{9DB82611-4043-4758-81EC-2239619803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5" name="Rectangle 45">
              <a:extLst>
                <a:ext uri="{FF2B5EF4-FFF2-40B4-BE49-F238E27FC236}">
                  <a16:creationId xmlns:a16="http://schemas.microsoft.com/office/drawing/2014/main" id="{A8210AB3-0776-4F74-9227-5E448D1AFA4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16" name="Freeform 46">
              <a:extLst>
                <a:ext uri="{FF2B5EF4-FFF2-40B4-BE49-F238E27FC236}">
                  <a16:creationId xmlns:a16="http://schemas.microsoft.com/office/drawing/2014/main" id="{002C10AB-E300-481E-AFA5-410481B16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7" name="Freeform 47">
              <a:extLst>
                <a:ext uri="{FF2B5EF4-FFF2-40B4-BE49-F238E27FC236}">
                  <a16:creationId xmlns:a16="http://schemas.microsoft.com/office/drawing/2014/main" id="{11F47C5E-0453-4EF5-B969-A8263DC6AF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8" name="Freeform 48">
              <a:extLst>
                <a:ext uri="{FF2B5EF4-FFF2-40B4-BE49-F238E27FC236}">
                  <a16:creationId xmlns:a16="http://schemas.microsoft.com/office/drawing/2014/main" id="{D0CFDC87-55E8-40E1-BD98-4E1EA2C09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9" name="Freeform 49">
              <a:extLst>
                <a:ext uri="{FF2B5EF4-FFF2-40B4-BE49-F238E27FC236}">
                  <a16:creationId xmlns:a16="http://schemas.microsoft.com/office/drawing/2014/main" id="{C1151505-8A7F-41D8-AE03-AD172E38C09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0" name="Freeform 50">
              <a:extLst>
                <a:ext uri="{FF2B5EF4-FFF2-40B4-BE49-F238E27FC236}">
                  <a16:creationId xmlns:a16="http://schemas.microsoft.com/office/drawing/2014/main" id="{918DAD20-1F9F-41A7-B9D0-EE92F9B32D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1" name="Freeform 51">
              <a:extLst>
                <a:ext uri="{FF2B5EF4-FFF2-40B4-BE49-F238E27FC236}">
                  <a16:creationId xmlns:a16="http://schemas.microsoft.com/office/drawing/2014/main" id="{D303B51B-ADCC-43C9-AE4F-0168CFA63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2" name="Freeform 52">
              <a:extLst>
                <a:ext uri="{FF2B5EF4-FFF2-40B4-BE49-F238E27FC236}">
                  <a16:creationId xmlns:a16="http://schemas.microsoft.com/office/drawing/2014/main" id="{5621B409-0B0A-4827-81F9-684C335EE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3" name="Freeform 53">
              <a:extLst>
                <a:ext uri="{FF2B5EF4-FFF2-40B4-BE49-F238E27FC236}">
                  <a16:creationId xmlns:a16="http://schemas.microsoft.com/office/drawing/2014/main" id="{FCA6910E-A4EC-464B-B285-5F1E40AEFF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4" name="Freeform 54">
              <a:extLst>
                <a:ext uri="{FF2B5EF4-FFF2-40B4-BE49-F238E27FC236}">
                  <a16:creationId xmlns:a16="http://schemas.microsoft.com/office/drawing/2014/main" id="{7D0C75DF-4953-4E72-B34A-2F8BD05235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5" name="Freeform 55">
              <a:extLst>
                <a:ext uri="{FF2B5EF4-FFF2-40B4-BE49-F238E27FC236}">
                  <a16:creationId xmlns:a16="http://schemas.microsoft.com/office/drawing/2014/main" id="{998A65EA-C434-41FF-B792-2BDC11501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6" name="Freeform 56">
              <a:extLst>
                <a:ext uri="{FF2B5EF4-FFF2-40B4-BE49-F238E27FC236}">
                  <a16:creationId xmlns:a16="http://schemas.microsoft.com/office/drawing/2014/main" id="{3A6D2AE4-7ABD-4946-BE69-5FD3C1A1D6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7" name="Freeform 57">
              <a:extLst>
                <a:ext uri="{FF2B5EF4-FFF2-40B4-BE49-F238E27FC236}">
                  <a16:creationId xmlns:a16="http://schemas.microsoft.com/office/drawing/2014/main" id="{833A81DC-8A3A-4141-A713-A2FE1C572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8" name="Freeform 58">
              <a:extLst>
                <a:ext uri="{FF2B5EF4-FFF2-40B4-BE49-F238E27FC236}">
                  <a16:creationId xmlns:a16="http://schemas.microsoft.com/office/drawing/2014/main" id="{47BB7FFD-57DB-41BD-8D42-9FB58174B1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pic>
        <p:nvPicPr>
          <p:cNvPr id="130" name="Picture 2">
            <a:extLst>
              <a:ext uri="{FF2B5EF4-FFF2-40B4-BE49-F238E27FC236}">
                <a16:creationId xmlns:a16="http://schemas.microsoft.com/office/drawing/2014/main" id="{3631D3C9-4C1D-4B3A-A737-E6E7800424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8057397" y="1113282"/>
            <a:ext cx="3489569" cy="2396681"/>
          </a:xfrm>
        </p:spPr>
        <p:txBody>
          <a:bodyPr vert="horz" lIns="91440" tIns="45720" rIns="91440" bIns="45720" rtlCol="0" anchor="b">
            <a:normAutofit/>
          </a:bodyPr>
          <a:lstStyle/>
          <a:p>
            <a:r>
              <a:rPr lang="en-US" sz="4400">
                <a:solidFill>
                  <a:srgbClr val="FFFFFF"/>
                </a:solidFill>
              </a:rPr>
              <a:t>Data Collection</a:t>
            </a:r>
          </a:p>
        </p:txBody>
      </p:sp>
      <p:sp useBgFill="1">
        <p:nvSpPr>
          <p:cNvPr id="132" name="Round Diagonal Corner Rectangle 6">
            <a:extLst>
              <a:ext uri="{FF2B5EF4-FFF2-40B4-BE49-F238E27FC236}">
                <a16:creationId xmlns:a16="http://schemas.microsoft.com/office/drawing/2014/main" id="{5B986EF0-8540-483D-9DDE-1F168FAAC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691AF4BC-7AC1-4F23-BCE8-BB35FAEC7EF4}"/>
              </a:ext>
            </a:extLst>
          </p:cNvPr>
          <p:cNvGraphicFramePr>
            <a:graphicFrameLocks noGrp="1"/>
          </p:cNvGraphicFramePr>
          <p:nvPr>
            <p:extLst>
              <p:ext uri="{D42A27DB-BD31-4B8C-83A1-F6EECF244321}">
                <p14:modId xmlns:p14="http://schemas.microsoft.com/office/powerpoint/2010/main" val="833405418"/>
              </p:ext>
            </p:extLst>
          </p:nvPr>
        </p:nvGraphicFramePr>
        <p:xfrm>
          <a:off x="1118988" y="2067693"/>
          <a:ext cx="6112385" cy="2715123"/>
        </p:xfrm>
        <a:graphic>
          <a:graphicData uri="http://schemas.openxmlformats.org/drawingml/2006/table">
            <a:tbl>
              <a:tblPr firstRow="1" firstCol="1" bandRow="1">
                <a:solidFill>
                  <a:schemeClr val="tx1">
                    <a:lumMod val="75000"/>
                    <a:lumOff val="25000"/>
                  </a:schemeClr>
                </a:solidFill>
                <a:tableStyleId>{5C22544A-7EE6-4342-B048-85BDC9FD1C3A}</a:tableStyleId>
              </a:tblPr>
              <a:tblGrid>
                <a:gridCol w="539446">
                  <a:extLst>
                    <a:ext uri="{9D8B030D-6E8A-4147-A177-3AD203B41FA5}">
                      <a16:colId xmlns:a16="http://schemas.microsoft.com/office/drawing/2014/main" val="2680175028"/>
                    </a:ext>
                  </a:extLst>
                </a:gridCol>
                <a:gridCol w="1173486">
                  <a:extLst>
                    <a:ext uri="{9D8B030D-6E8A-4147-A177-3AD203B41FA5}">
                      <a16:colId xmlns:a16="http://schemas.microsoft.com/office/drawing/2014/main" val="1768498984"/>
                    </a:ext>
                  </a:extLst>
                </a:gridCol>
                <a:gridCol w="900514">
                  <a:extLst>
                    <a:ext uri="{9D8B030D-6E8A-4147-A177-3AD203B41FA5}">
                      <a16:colId xmlns:a16="http://schemas.microsoft.com/office/drawing/2014/main" val="1249046169"/>
                    </a:ext>
                  </a:extLst>
                </a:gridCol>
                <a:gridCol w="1341050">
                  <a:extLst>
                    <a:ext uri="{9D8B030D-6E8A-4147-A177-3AD203B41FA5}">
                      <a16:colId xmlns:a16="http://schemas.microsoft.com/office/drawing/2014/main" val="4042757085"/>
                    </a:ext>
                  </a:extLst>
                </a:gridCol>
                <a:gridCol w="1025682">
                  <a:extLst>
                    <a:ext uri="{9D8B030D-6E8A-4147-A177-3AD203B41FA5}">
                      <a16:colId xmlns:a16="http://schemas.microsoft.com/office/drawing/2014/main" val="3508748709"/>
                    </a:ext>
                  </a:extLst>
                </a:gridCol>
                <a:gridCol w="1132207">
                  <a:extLst>
                    <a:ext uri="{9D8B030D-6E8A-4147-A177-3AD203B41FA5}">
                      <a16:colId xmlns:a16="http://schemas.microsoft.com/office/drawing/2014/main" val="650233730"/>
                    </a:ext>
                  </a:extLst>
                </a:gridCol>
              </a:tblGrid>
              <a:tr h="899928">
                <a:tc>
                  <a:txBody>
                    <a:bodyPr/>
                    <a:lstStyle/>
                    <a:p>
                      <a:pPr marL="0" marR="0" algn="ctr">
                        <a:spcBef>
                          <a:spcPts val="0"/>
                        </a:spcBef>
                        <a:spcAft>
                          <a:spcPts val="0"/>
                        </a:spcAft>
                      </a:pPr>
                      <a:r>
                        <a:rPr lang="en-US" sz="1200" b="0" kern="100" cap="none" spc="0">
                          <a:solidFill>
                            <a:schemeClr val="bg1"/>
                          </a:solidFill>
                          <a:effectLst/>
                          <a:latin typeface="+mn-lt"/>
                        </a:rPr>
                        <a:t>Trial</a:t>
                      </a:r>
                      <a:endParaRPr lang="en-US" sz="1200" b="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a:txBody>
                    <a:bodyPr/>
                    <a:lstStyle/>
                    <a:p>
                      <a:pPr marL="0" marR="0" algn="ctr">
                        <a:spcBef>
                          <a:spcPts val="0"/>
                        </a:spcBef>
                        <a:spcAft>
                          <a:spcPts val="0"/>
                        </a:spcAft>
                      </a:pPr>
                      <a:r>
                        <a:rPr lang="en-US" sz="1200" b="0" kern="100" cap="none" spc="0">
                          <a:solidFill>
                            <a:schemeClr val="bg1"/>
                          </a:solidFill>
                          <a:effectLst/>
                          <a:latin typeface="+mn-lt"/>
                        </a:rPr>
                        <a:t>Ruler Distance (cm)</a:t>
                      </a:r>
                      <a:endParaRPr lang="en-US" sz="1200" b="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marL="0" marR="0" algn="ctr">
                        <a:spcBef>
                          <a:spcPts val="0"/>
                        </a:spcBef>
                        <a:spcAft>
                          <a:spcPts val="0"/>
                        </a:spcAft>
                      </a:pPr>
                      <a:r>
                        <a:rPr lang="en-US" sz="1200" b="0" kern="100" cap="none" spc="0">
                          <a:solidFill>
                            <a:schemeClr val="bg1"/>
                          </a:solidFill>
                          <a:effectLst/>
                          <a:latin typeface="+mn-lt"/>
                          <a:ea typeface="SimSun" panose="02010600030101010101" pitchFamily="2" charset="-122"/>
                          <a:cs typeface="Lucida Sans" panose="020B0602030504020204" pitchFamily="34" charset="0"/>
                        </a:rPr>
                        <a:t>Total Roundtrip Distance (m)</a:t>
                      </a:r>
                    </a:p>
                  </a:txBody>
                  <a:tcPr marL="99708" marR="57524" marT="76698" marB="76698"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marL="0" marR="0" algn="ctr">
                        <a:spcBef>
                          <a:spcPts val="0"/>
                        </a:spcBef>
                        <a:spcAft>
                          <a:spcPts val="0"/>
                        </a:spcAft>
                      </a:pPr>
                      <a:r>
                        <a:rPr lang="en-US" sz="1200" b="0" kern="1200" cap="none" spc="0">
                          <a:solidFill>
                            <a:schemeClr val="bg1"/>
                          </a:solidFill>
                          <a:effectLst/>
                          <a:latin typeface="+mn-lt"/>
                          <a:ea typeface="+mn-ea"/>
                          <a:cs typeface="+mn-cs"/>
                        </a:rPr>
                        <a:t>Time from Serial Monitor (microseconds)</a:t>
                      </a:r>
                      <a:endParaRPr lang="en-US" sz="1200" b="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marL="0" marR="0" algn="ctr">
                        <a:spcBef>
                          <a:spcPts val="0"/>
                        </a:spcBef>
                        <a:spcAft>
                          <a:spcPts val="0"/>
                        </a:spcAft>
                      </a:pPr>
                      <a:r>
                        <a:rPr lang="en-US" sz="1200" b="0" kern="100" cap="none" spc="0">
                          <a:solidFill>
                            <a:schemeClr val="bg1"/>
                          </a:solidFill>
                          <a:effectLst/>
                          <a:latin typeface="+mn-lt"/>
                          <a:ea typeface="SimSun" panose="02010600030101010101" pitchFamily="2" charset="-122"/>
                          <a:cs typeface="Lucida Sans" panose="020B0602030504020204" pitchFamily="34" charset="0"/>
                        </a:rPr>
                        <a:t>Roundtrip time (s)</a:t>
                      </a:r>
                    </a:p>
                  </a:txBody>
                  <a:tcPr marL="99708" marR="57524" marT="76698" marB="76698" anchor="ctr">
                    <a:lnL w="12700" cmpd="sng">
                      <a:noFill/>
                    </a:lnL>
                    <a:lnR w="12700" cmpd="sng">
                      <a:noFill/>
                    </a:lnR>
                    <a:lnT w="19050" cap="flat" cmpd="sng" algn="ctr">
                      <a:solidFill>
                        <a:schemeClr val="tx1"/>
                      </a:solidFill>
                      <a:prstDash val="solid"/>
                    </a:lnT>
                    <a:lnB w="38100" cmpd="sng">
                      <a:noFill/>
                    </a:lnB>
                    <a:solidFill>
                      <a:schemeClr val="tx1"/>
                    </a:solidFill>
                  </a:tcPr>
                </a:tc>
                <a:tc>
                  <a:txBody>
                    <a:bodyPr/>
                    <a:lstStyle/>
                    <a:p>
                      <a:pPr marL="0" marR="0" algn="ctr">
                        <a:spcBef>
                          <a:spcPts val="0"/>
                        </a:spcBef>
                        <a:spcAft>
                          <a:spcPts val="0"/>
                        </a:spcAft>
                      </a:pPr>
                      <a:r>
                        <a:rPr lang="en-US" sz="1200" b="0" kern="100" cap="none" spc="0">
                          <a:solidFill>
                            <a:schemeClr val="bg1"/>
                          </a:solidFill>
                          <a:effectLst/>
                          <a:latin typeface="+mn-lt"/>
                        </a:rPr>
                        <a:t>Velocity = distance/time (m/s)</a:t>
                      </a:r>
                      <a:endParaRPr lang="en-US" sz="1200" b="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2156371964"/>
                  </a:ext>
                </a:extLst>
              </a:tr>
              <a:tr h="363039">
                <a:tc>
                  <a:txBody>
                    <a:bodyPr/>
                    <a:lstStyle/>
                    <a:p>
                      <a:pPr marL="0" marR="0" algn="ctr">
                        <a:spcBef>
                          <a:spcPts val="0"/>
                        </a:spcBef>
                        <a:spcAft>
                          <a:spcPts val="0"/>
                        </a:spcAft>
                      </a:pPr>
                      <a:r>
                        <a:rPr lang="en-US" sz="1200" kern="100" cap="none" spc="0">
                          <a:solidFill>
                            <a:schemeClr val="bg1"/>
                          </a:solidFill>
                          <a:effectLst/>
                          <a:latin typeface="+mn-lt"/>
                        </a:rPr>
                        <a:t>1</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38100" cap="flat" cmpd="sng" algn="ctr">
                      <a:no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 8</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0.16</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492 </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4.92 x 10</a:t>
                      </a:r>
                      <a:r>
                        <a:rPr lang="en-US" sz="1200" kern="100" cap="none" spc="0" baseline="30000">
                          <a:solidFill>
                            <a:schemeClr val="bg1"/>
                          </a:solidFill>
                          <a:effectLst/>
                          <a:latin typeface="+mn-lt"/>
                          <a:ea typeface="SimSun" panose="02010600030101010101" pitchFamily="2" charset="-122"/>
                          <a:cs typeface="Lucida Sans" panose="020B0602030504020204" pitchFamily="34" charset="0"/>
                        </a:rPr>
                        <a:t>-4</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325.20 </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38100" cap="flat" cmpd="sng" algn="ctr">
                      <a:noFill/>
                      <a:prstDash val="solid"/>
                    </a:lnR>
                    <a:lnT w="38100" cmpd="sng">
                      <a:noFill/>
                    </a:lnT>
                    <a:lnB w="6350" cap="flat" cmpd="sng" algn="ctr">
                      <a:solidFill>
                        <a:schemeClr val="tx1">
                          <a:lumMod val="50000"/>
                          <a:lumOff val="50000"/>
                        </a:schemeClr>
                      </a:solidFill>
                      <a:prstDash val="solid"/>
                    </a:lnB>
                    <a:solidFill>
                      <a:schemeClr val="tx1">
                        <a:lumMod val="75000"/>
                        <a:lumOff val="25000"/>
                      </a:schemeClr>
                    </a:solidFill>
                  </a:tcPr>
                </a:tc>
                <a:extLst>
                  <a:ext uri="{0D108BD9-81ED-4DB2-BD59-A6C34878D82A}">
                    <a16:rowId xmlns:a16="http://schemas.microsoft.com/office/drawing/2014/main" val="3891295801"/>
                  </a:ext>
                </a:extLst>
              </a:tr>
              <a:tr h="363039">
                <a:tc>
                  <a:txBody>
                    <a:bodyPr/>
                    <a:lstStyle/>
                    <a:p>
                      <a:pPr marL="0" marR="0" algn="ctr">
                        <a:spcBef>
                          <a:spcPts val="0"/>
                        </a:spcBef>
                        <a:spcAft>
                          <a:spcPts val="0"/>
                        </a:spcAft>
                      </a:pPr>
                      <a:r>
                        <a:rPr lang="en-US" sz="1200" kern="100" cap="none" spc="0">
                          <a:solidFill>
                            <a:schemeClr val="bg1"/>
                          </a:solidFill>
                          <a:effectLst/>
                          <a:latin typeface="+mn-lt"/>
                        </a:rPr>
                        <a:t>2</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 10</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0.20</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 586</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5.86 x 10</a:t>
                      </a:r>
                      <a:r>
                        <a:rPr lang="en-US" sz="1200" kern="100" cap="none" spc="0" baseline="30000">
                          <a:solidFill>
                            <a:schemeClr val="bg1"/>
                          </a:solidFill>
                          <a:effectLst/>
                          <a:latin typeface="+mn-lt"/>
                          <a:ea typeface="SimSun" panose="02010600030101010101" pitchFamily="2" charset="-122"/>
                          <a:cs typeface="Lucida Sans" panose="020B0602030504020204" pitchFamily="34" charset="0"/>
                        </a:rPr>
                        <a:t>-4</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341.29 </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extLst>
                  <a:ext uri="{0D108BD9-81ED-4DB2-BD59-A6C34878D82A}">
                    <a16:rowId xmlns:a16="http://schemas.microsoft.com/office/drawing/2014/main" val="3100580240"/>
                  </a:ext>
                </a:extLst>
              </a:tr>
              <a:tr h="363039">
                <a:tc>
                  <a:txBody>
                    <a:bodyPr/>
                    <a:lstStyle/>
                    <a:p>
                      <a:pPr marL="0" marR="0" algn="ctr">
                        <a:spcBef>
                          <a:spcPts val="0"/>
                        </a:spcBef>
                        <a:spcAft>
                          <a:spcPts val="0"/>
                        </a:spcAft>
                      </a:pPr>
                      <a:r>
                        <a:rPr lang="en-US" sz="1200" kern="100" cap="none" spc="0">
                          <a:solidFill>
                            <a:schemeClr val="bg1"/>
                          </a:solidFill>
                          <a:effectLst/>
                          <a:latin typeface="+mn-lt"/>
                        </a:rPr>
                        <a:t>3</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38100" cap="flat" cmpd="sng" algn="ctr">
                      <a:no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 15</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0.30</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 925</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9.25 x 10</a:t>
                      </a:r>
                      <a:r>
                        <a:rPr lang="en-US" sz="1200" kern="100" cap="none" spc="0" baseline="30000">
                          <a:solidFill>
                            <a:schemeClr val="bg1"/>
                          </a:solidFill>
                          <a:effectLst/>
                          <a:latin typeface="+mn-lt"/>
                          <a:ea typeface="SimSun" panose="02010600030101010101" pitchFamily="2" charset="-122"/>
                          <a:cs typeface="Lucida Sans" panose="020B0602030504020204" pitchFamily="34" charset="0"/>
                        </a:rPr>
                        <a:t>-4</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324.32 </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38100" cap="flat" cmpd="sng" algn="ctr">
                      <a:noFill/>
                      <a:prstDash val="solid"/>
                    </a:lnR>
                    <a:lnT w="12700" cmpd="sng">
                      <a:noFill/>
                      <a:prstDash val="solid"/>
                    </a:lnT>
                    <a:lnB w="6350" cap="flat" cmpd="sng" algn="ctr">
                      <a:solidFill>
                        <a:schemeClr val="tx1">
                          <a:lumMod val="50000"/>
                          <a:lumOff val="50000"/>
                        </a:schemeClr>
                      </a:solidFill>
                      <a:prstDash val="solid"/>
                    </a:lnB>
                    <a:solidFill>
                      <a:schemeClr val="tx1">
                        <a:lumMod val="75000"/>
                        <a:lumOff val="25000"/>
                      </a:schemeClr>
                    </a:solidFill>
                  </a:tcPr>
                </a:tc>
                <a:extLst>
                  <a:ext uri="{0D108BD9-81ED-4DB2-BD59-A6C34878D82A}">
                    <a16:rowId xmlns:a16="http://schemas.microsoft.com/office/drawing/2014/main" val="4115527295"/>
                  </a:ext>
                </a:extLst>
              </a:tr>
              <a:tr h="363039">
                <a:tc>
                  <a:txBody>
                    <a:bodyPr/>
                    <a:lstStyle/>
                    <a:p>
                      <a:pPr marL="0" marR="0" algn="ctr">
                        <a:spcBef>
                          <a:spcPts val="0"/>
                        </a:spcBef>
                        <a:spcAft>
                          <a:spcPts val="0"/>
                        </a:spcAft>
                      </a:pPr>
                      <a:r>
                        <a:rPr lang="en-US" sz="1200" kern="100" cap="none" spc="0">
                          <a:solidFill>
                            <a:schemeClr val="bg1"/>
                          </a:solidFill>
                          <a:effectLst/>
                          <a:latin typeface="+mn-lt"/>
                        </a:rPr>
                        <a:t>4</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20 </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0.40</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1187 </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1.187 x 10</a:t>
                      </a:r>
                      <a:r>
                        <a:rPr lang="en-US" sz="1200" kern="100" cap="none" spc="0" baseline="30000">
                          <a:solidFill>
                            <a:schemeClr val="bg1"/>
                          </a:solidFill>
                          <a:effectLst/>
                          <a:latin typeface="+mn-lt"/>
                          <a:ea typeface="SimSun" panose="02010600030101010101" pitchFamily="2" charset="-122"/>
                          <a:cs typeface="Lucida Sans" panose="020B0602030504020204" pitchFamily="34" charset="0"/>
                        </a:rPr>
                        <a:t>-3</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336.98 </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tx1">
                        <a:lumMod val="85000"/>
                        <a:lumOff val="15000"/>
                      </a:schemeClr>
                    </a:solidFill>
                  </a:tcPr>
                </a:tc>
                <a:extLst>
                  <a:ext uri="{0D108BD9-81ED-4DB2-BD59-A6C34878D82A}">
                    <a16:rowId xmlns:a16="http://schemas.microsoft.com/office/drawing/2014/main" val="914470191"/>
                  </a:ext>
                </a:extLst>
              </a:tr>
              <a:tr h="363039">
                <a:tc>
                  <a:txBody>
                    <a:bodyPr/>
                    <a:lstStyle/>
                    <a:p>
                      <a:pPr marL="0" marR="0" algn="ctr">
                        <a:spcBef>
                          <a:spcPts val="0"/>
                        </a:spcBef>
                        <a:spcAft>
                          <a:spcPts val="0"/>
                        </a:spcAft>
                      </a:pPr>
                      <a:r>
                        <a:rPr lang="en-US" sz="1200" kern="100" cap="none" spc="0">
                          <a:solidFill>
                            <a:schemeClr val="bg1"/>
                          </a:solidFill>
                          <a:effectLst/>
                          <a:latin typeface="+mn-lt"/>
                        </a:rPr>
                        <a:t>5</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38100" cap="flat" cmpd="sng" algn="ctr">
                      <a:noFill/>
                      <a:prstDash val="solid"/>
                    </a:lnL>
                    <a:lnR w="6350" cap="flat" cmpd="sng" algn="ctr">
                      <a:solidFill>
                        <a:schemeClr val="tx1">
                          <a:lumMod val="50000"/>
                          <a:lumOff val="50000"/>
                        </a:schemeClr>
                      </a:solidFill>
                      <a:prstDash val="solid"/>
                    </a:lnR>
                    <a:lnT w="12700" cmpd="sng">
                      <a:noFill/>
                      <a:prstDash val="solid"/>
                    </a:lnT>
                    <a:lnB w="38100"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 30</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38100"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0.60</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38100"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 1724</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38100"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ea typeface="SimSun" panose="02010600030101010101" pitchFamily="2" charset="-122"/>
                          <a:cs typeface="Lucida Sans" panose="020B0602030504020204" pitchFamily="34" charset="0"/>
                        </a:rPr>
                        <a:t>1.724 x 10</a:t>
                      </a:r>
                      <a:r>
                        <a:rPr lang="en-US" sz="1200" kern="100" cap="none" spc="0" baseline="30000">
                          <a:solidFill>
                            <a:schemeClr val="bg1"/>
                          </a:solidFill>
                          <a:effectLst/>
                          <a:latin typeface="+mn-lt"/>
                          <a:ea typeface="SimSun" panose="02010600030101010101" pitchFamily="2" charset="-122"/>
                          <a:cs typeface="Lucida Sans" panose="020B0602030504020204" pitchFamily="34" charset="0"/>
                        </a:rPr>
                        <a:t>-3</a:t>
                      </a:r>
                    </a:p>
                  </a:txBody>
                  <a:tcPr marL="99708" marR="57524" marT="76698" marB="76698" anchor="ctr">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12700" cmpd="sng">
                      <a:noFill/>
                      <a:prstDash val="solid"/>
                    </a:lnT>
                    <a:lnB w="38100"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200" kern="100" cap="none" spc="0">
                          <a:solidFill>
                            <a:schemeClr val="bg1"/>
                          </a:solidFill>
                          <a:effectLst/>
                          <a:latin typeface="+mn-lt"/>
                        </a:rPr>
                        <a:t>348.03 </a:t>
                      </a:r>
                      <a:endParaRPr lang="en-US" sz="1200" kern="100" cap="none" spc="0">
                        <a:solidFill>
                          <a:schemeClr val="bg1"/>
                        </a:solidFill>
                        <a:effectLst/>
                        <a:latin typeface="+mn-lt"/>
                        <a:ea typeface="SimSun" panose="02010600030101010101" pitchFamily="2" charset="-122"/>
                        <a:cs typeface="Lucida Sans" panose="020B0602030504020204" pitchFamily="34" charset="0"/>
                      </a:endParaRPr>
                    </a:p>
                  </a:txBody>
                  <a:tcPr marL="99708" marR="57524" marT="76698" marB="76698" anchor="ctr">
                    <a:lnL w="6350" cap="flat" cmpd="sng" algn="ctr">
                      <a:solidFill>
                        <a:schemeClr val="tx1">
                          <a:lumMod val="50000"/>
                          <a:lumOff val="50000"/>
                        </a:schemeClr>
                      </a:solidFill>
                      <a:prstDash val="solid"/>
                    </a:lnL>
                    <a:lnR w="38100" cap="flat" cmpd="sng" algn="ctr">
                      <a:noFill/>
                      <a:prstDash val="solid"/>
                    </a:lnR>
                    <a:lnT w="12700" cmpd="sng">
                      <a:noFill/>
                      <a:prstDash val="solid"/>
                    </a:lnT>
                    <a:lnB w="38100" cap="flat" cmpd="sng" algn="ctr">
                      <a:noFill/>
                      <a:prstDash val="solid"/>
                    </a:lnB>
                    <a:solidFill>
                      <a:schemeClr val="tx1">
                        <a:lumMod val="75000"/>
                        <a:lumOff val="25000"/>
                      </a:schemeClr>
                    </a:solidFill>
                  </a:tcPr>
                </a:tc>
                <a:extLst>
                  <a:ext uri="{0D108BD9-81ED-4DB2-BD59-A6C34878D82A}">
                    <a16:rowId xmlns:a16="http://schemas.microsoft.com/office/drawing/2014/main" val="4033095102"/>
                  </a:ext>
                </a:extLst>
              </a:tr>
            </a:tbl>
          </a:graphicData>
        </a:graphic>
      </p:graphicFrame>
    </p:spTree>
    <p:extLst>
      <p:ext uri="{BB962C8B-B14F-4D97-AF65-F5344CB8AC3E}">
        <p14:creationId xmlns:p14="http://schemas.microsoft.com/office/powerpoint/2010/main" val="93958635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64769D9-FDB0-4A7D-ADED-70FACB811CF0}"/>
              </a:ext>
            </a:extLst>
          </p:cNvPr>
          <p:cNvPicPr>
            <a:picLocks noChangeAspect="1"/>
          </p:cNvPicPr>
          <p:nvPr/>
        </p:nvPicPr>
        <p:blipFill>
          <a:blip r:embed="rId2"/>
          <a:stretch>
            <a:fillRect/>
          </a:stretch>
        </p:blipFill>
        <p:spPr>
          <a:xfrm>
            <a:off x="1517345" y="5274009"/>
            <a:ext cx="3409403" cy="548640"/>
          </a:xfrm>
          <a:prstGeom prst="rect">
            <a:avLst/>
          </a:prstGeom>
        </p:spPr>
      </p:pic>
      <p:pic>
        <p:nvPicPr>
          <p:cNvPr id="10" name="Picture 9">
            <a:extLst>
              <a:ext uri="{FF2B5EF4-FFF2-40B4-BE49-F238E27FC236}">
                <a16:creationId xmlns:a16="http://schemas.microsoft.com/office/drawing/2014/main" id="{C1B3EF1A-9D73-4ECF-8D33-EFD5F820034A}"/>
              </a:ext>
            </a:extLst>
          </p:cNvPr>
          <p:cNvPicPr>
            <a:picLocks noChangeAspect="1"/>
          </p:cNvPicPr>
          <p:nvPr/>
        </p:nvPicPr>
        <p:blipFill>
          <a:blip r:embed="rId2"/>
          <a:stretch>
            <a:fillRect/>
          </a:stretch>
        </p:blipFill>
        <p:spPr>
          <a:xfrm>
            <a:off x="1517345" y="3146883"/>
            <a:ext cx="3409403" cy="548640"/>
          </a:xfrm>
          <a:prstGeom prst="rect">
            <a:avLst/>
          </a:prstGeom>
        </p:spPr>
      </p:pic>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882621" y="91728"/>
            <a:ext cx="9905998" cy="1478570"/>
          </a:xfrm>
        </p:spPr>
        <p:txBody>
          <a:bodyPr>
            <a:normAutofit/>
          </a:bodyPr>
          <a:lstStyle/>
          <a:p>
            <a:r>
              <a:rPr lang="en-US" sz="4400" dirty="0"/>
              <a:t>Data </a:t>
            </a:r>
            <a:r>
              <a:rPr lang="en-US" dirty="0"/>
              <a:t>Analysis</a:t>
            </a:r>
            <a:endParaRPr lang="en-US" sz="4400"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59ABB22-E52E-475E-A637-B8C80B6E3197}"/>
                  </a:ext>
                </a:extLst>
              </p:cNvPr>
              <p:cNvSpPr>
                <a:spLocks noGrp="1"/>
              </p:cNvSpPr>
              <p:nvPr>
                <p:ph idx="1"/>
              </p:nvPr>
            </p:nvSpPr>
            <p:spPr>
              <a:xfrm>
                <a:off x="1141412" y="1653702"/>
                <a:ext cx="9905999" cy="4712591"/>
              </a:xfrm>
            </p:spPr>
            <p:txBody>
              <a:bodyPr/>
              <a:lstStyle/>
              <a:p>
                <a:r>
                  <a:rPr lang="en-US" dirty="0"/>
                  <a:t>Average velocity from table </a:t>
                </a:r>
              </a:p>
              <a:p>
                <a:endParaRPr lang="en-US" dirty="0"/>
              </a:p>
              <a:p>
                <a:endParaRPr lang="en-US" dirty="0"/>
              </a:p>
              <a:p>
                <a:endParaRPr lang="en-US" dirty="0"/>
              </a:p>
              <a:p>
                <a:r>
                  <a:rPr lang="en-US" dirty="0"/>
                  <a:t>Percent difference 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𝑠𝑜𝑢𝑛𝑑</m:t>
                        </m:r>
                      </m:sub>
                    </m:sSub>
                    <m:r>
                      <a:rPr lang="en-US" b="0" i="1" smtClean="0">
                        <a:latin typeface="Cambria Math" panose="02040503050406030204" pitchFamily="18" charset="0"/>
                      </a:rPr>
                      <m:t>=343 </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𝑠</m:t>
                    </m:r>
                  </m:oMath>
                </a14:m>
                <a:endParaRPr lang="en-US" dirty="0"/>
              </a:p>
            </p:txBody>
          </p:sp>
        </mc:Choice>
        <mc:Fallback>
          <p:sp>
            <p:nvSpPr>
              <p:cNvPr id="3" name="Content Placeholder 2">
                <a:extLst>
                  <a:ext uri="{FF2B5EF4-FFF2-40B4-BE49-F238E27FC236}">
                    <a16:creationId xmlns:a16="http://schemas.microsoft.com/office/drawing/2014/main" id="{359ABB22-E52E-475E-A637-B8C80B6E3197}"/>
                  </a:ext>
                </a:extLst>
              </p:cNvPr>
              <p:cNvSpPr>
                <a:spLocks noGrp="1" noRot="1" noChangeAspect="1" noMove="1" noResize="1" noEditPoints="1" noAdjustHandles="1" noChangeArrowheads="1" noChangeShapeType="1" noTextEdit="1"/>
              </p:cNvSpPr>
              <p:nvPr>
                <p:ph idx="1"/>
              </p:nvPr>
            </p:nvSpPr>
            <p:spPr>
              <a:xfrm>
                <a:off x="1141412" y="1653702"/>
                <a:ext cx="9905999" cy="4712591"/>
              </a:xfrm>
              <a:blipFill>
                <a:blip r:embed="rId3"/>
                <a:stretch>
                  <a:fillRect l="-1231" t="-168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8751E027-C6AB-44A8-8B52-DC4ABBE2B670}"/>
                  </a:ext>
                </a:extLst>
              </p:cNvPr>
              <p:cNvSpPr/>
              <p:nvPr/>
            </p:nvSpPr>
            <p:spPr>
              <a:xfrm>
                <a:off x="1517345" y="2467931"/>
                <a:ext cx="3314754" cy="595548"/>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𝑎𝑣𝑔</m:t>
                          </m:r>
                        </m:sub>
                      </m:sSub>
                      <m:r>
                        <a:rPr lang="en-US" i="0">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0">
                                  <a:latin typeface="Cambria Math" panose="02040503050406030204" pitchFamily="18" charset="0"/>
                                </a:rPr>
                                <m:t>1</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0">
                                  <a:latin typeface="Cambria Math" panose="02040503050406030204" pitchFamily="18" charset="0"/>
                                </a:rPr>
                                <m:t>2</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0">
                                  <a:latin typeface="Cambria Math" panose="02040503050406030204" pitchFamily="18" charset="0"/>
                                </a:rPr>
                                <m:t>3</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0">
                                  <a:latin typeface="Cambria Math" panose="02040503050406030204" pitchFamily="18" charset="0"/>
                                </a:rPr>
                                <m:t>4</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0">
                                  <a:latin typeface="Cambria Math" panose="02040503050406030204" pitchFamily="18" charset="0"/>
                                </a:rPr>
                                <m:t>5</m:t>
                              </m:r>
                            </m:sub>
                          </m:sSub>
                        </m:num>
                        <m:den>
                          <m:r>
                            <a:rPr lang="en-US" i="0">
                              <a:latin typeface="Cambria Math" panose="02040503050406030204" pitchFamily="18" charset="0"/>
                            </a:rPr>
                            <m:t>5</m:t>
                          </m:r>
                        </m:den>
                      </m:f>
                      <m:r>
                        <a:rPr lang="en-US" b="0" i="1" smtClean="0">
                          <a:latin typeface="Cambria Math" panose="02040503050406030204" pitchFamily="18" charset="0"/>
                        </a:rPr>
                        <m:t> </m:t>
                      </m:r>
                    </m:oMath>
                  </m:oMathPara>
                </a14:m>
                <a:endParaRPr lang="en-US" b="0" dirty="0"/>
              </a:p>
            </p:txBody>
          </p:sp>
        </mc:Choice>
        <mc:Fallback xmlns="">
          <p:sp>
            <p:nvSpPr>
              <p:cNvPr id="4" name="Rectangle 3">
                <a:extLst>
                  <a:ext uri="{FF2B5EF4-FFF2-40B4-BE49-F238E27FC236}">
                    <a16:creationId xmlns:a16="http://schemas.microsoft.com/office/drawing/2014/main" id="{8751E027-C6AB-44A8-8B52-DC4ABBE2B670}"/>
                  </a:ext>
                </a:extLst>
              </p:cNvPr>
              <p:cNvSpPr>
                <a:spLocks noRot="1" noChangeAspect="1" noMove="1" noResize="1" noEditPoints="1" noAdjustHandles="1" noChangeArrowheads="1" noChangeShapeType="1" noTextEdit="1"/>
              </p:cNvSpPr>
              <p:nvPr/>
            </p:nvSpPr>
            <p:spPr>
              <a:xfrm>
                <a:off x="1517345" y="2467931"/>
                <a:ext cx="3314754" cy="59554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E9C1325-020B-4670-B3DB-1D82E88B0052}"/>
                  </a:ext>
                </a:extLst>
              </p:cNvPr>
              <p:cNvSpPr/>
              <p:nvPr/>
            </p:nvSpPr>
            <p:spPr>
              <a:xfrm>
                <a:off x="1517345" y="4486921"/>
                <a:ext cx="4815742" cy="717376"/>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rPr>
                        <m:t>𝑃𝑒𝑟𝑐𝑒𝑛𝑡</m:t>
                      </m:r>
                      <m:r>
                        <a:rPr lang="en-US" i="0">
                          <a:latin typeface="Cambria Math" panose="02040503050406030204" pitchFamily="18" charset="0"/>
                        </a:rPr>
                        <m:t> </m:t>
                      </m:r>
                      <m:r>
                        <a:rPr lang="en-US" i="1">
                          <a:latin typeface="Cambria Math" panose="02040503050406030204" pitchFamily="18" charset="0"/>
                        </a:rPr>
                        <m:t>𝑑𝑖𝑓𝑓𝑒𝑟</m:t>
                      </m:r>
                      <m:r>
                        <a:rPr lang="en-US" b="0" i="1" smtClean="0">
                          <a:latin typeface="Cambria Math" panose="02040503050406030204" pitchFamily="18" charset="0"/>
                        </a:rPr>
                        <m:t>𝑒</m:t>
                      </m:r>
                      <m:r>
                        <a:rPr lang="en-US" i="1">
                          <a:latin typeface="Cambria Math" panose="02040503050406030204" pitchFamily="18" charset="0"/>
                        </a:rPr>
                        <m:t>𝑛𝑐𝑒</m:t>
                      </m:r>
                      <m:r>
                        <a:rPr lang="en-US" i="0">
                          <a:latin typeface="Cambria Math" panose="02040503050406030204" pitchFamily="18" charset="0"/>
                        </a:rPr>
                        <m:t> = </m:t>
                      </m:r>
                      <m:f>
                        <m:fPr>
                          <m:ctrlPr>
                            <a:rPr lang="en-US" i="1">
                              <a:latin typeface="Cambria Math" panose="02040503050406030204" pitchFamily="18" charset="0"/>
                            </a:rPr>
                          </m:ctrlPr>
                        </m:fPr>
                        <m:num>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𝑎𝑣𝑔</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𝑠𝑜𝑢𝑛𝑑</m:t>
                                  </m:r>
                                </m:sub>
                              </m:sSub>
                            </m:e>
                          </m:d>
                        </m:num>
                        <m:den>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𝑠𝑜𝑢𝑛𝑑</m:t>
                              </m:r>
                            </m:sub>
                          </m:sSub>
                        </m:den>
                      </m:f>
                      <m:r>
                        <a:rPr lang="en-US" i="1" smtClean="0">
                          <a:latin typeface="Cambria Math" panose="02040503050406030204" pitchFamily="18" charset="0"/>
                        </a:rPr>
                        <m:t>×</m:t>
                      </m:r>
                      <m:r>
                        <a:rPr lang="en-US" b="0" i="1" smtClean="0">
                          <a:latin typeface="Cambria Math" panose="02040503050406030204" pitchFamily="18" charset="0"/>
                        </a:rPr>
                        <m:t>100</m:t>
                      </m:r>
                    </m:oMath>
                  </m:oMathPara>
                </a14:m>
                <a:endParaRPr lang="en-US" b="0" dirty="0"/>
              </a:p>
            </p:txBody>
          </p:sp>
        </mc:Choice>
        <mc:Fallback xmlns="">
          <p:sp>
            <p:nvSpPr>
              <p:cNvPr id="5" name="Rectangle 4">
                <a:extLst>
                  <a:ext uri="{FF2B5EF4-FFF2-40B4-BE49-F238E27FC236}">
                    <a16:creationId xmlns:a16="http://schemas.microsoft.com/office/drawing/2014/main" id="{9E9C1325-020B-4670-B3DB-1D82E88B0052}"/>
                  </a:ext>
                </a:extLst>
              </p:cNvPr>
              <p:cNvSpPr>
                <a:spLocks noRot="1" noChangeAspect="1" noMove="1" noResize="1" noEditPoints="1" noAdjustHandles="1" noChangeArrowheads="1" noChangeShapeType="1" noTextEdit="1"/>
              </p:cNvSpPr>
              <p:nvPr/>
            </p:nvSpPr>
            <p:spPr>
              <a:xfrm>
                <a:off x="1517345" y="4486921"/>
                <a:ext cx="4815742" cy="717376"/>
              </a:xfrm>
              <a:prstGeom prst="rect">
                <a:avLst/>
              </a:prstGeom>
              <a:blipFill>
                <a:blip r:embed="rId5"/>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C55874EC-A3B0-439C-ADEB-52723C07BA30}"/>
              </a:ext>
            </a:extLst>
          </p:cNvPr>
          <p:cNvSpPr txBox="1"/>
          <p:nvPr/>
        </p:nvSpPr>
        <p:spPr>
          <a:xfrm>
            <a:off x="3717914" y="3076816"/>
            <a:ext cx="1126390" cy="365760"/>
          </a:xfrm>
          <a:prstGeom prst="rect">
            <a:avLst/>
          </a:prstGeom>
          <a:noFill/>
        </p:spPr>
        <p:txBody>
          <a:bodyPr wrap="square" rtlCol="0">
            <a:spAutoFit/>
          </a:bodyPr>
          <a:lstStyle/>
          <a:p>
            <a:pPr algn="ctr"/>
            <a:r>
              <a:rPr lang="en-US" dirty="0">
                <a:solidFill>
                  <a:schemeClr val="bg1"/>
                </a:solidFill>
              </a:rPr>
              <a:t>m/s</a:t>
            </a:r>
          </a:p>
        </p:txBody>
      </p:sp>
      <p:sp>
        <p:nvSpPr>
          <p:cNvPr id="13" name="TextBox 12">
            <a:extLst>
              <a:ext uri="{FF2B5EF4-FFF2-40B4-BE49-F238E27FC236}">
                <a16:creationId xmlns:a16="http://schemas.microsoft.com/office/drawing/2014/main" id="{E5D0E75C-5A4F-413E-8467-45093B841178}"/>
              </a:ext>
            </a:extLst>
          </p:cNvPr>
          <p:cNvSpPr txBox="1"/>
          <p:nvPr/>
        </p:nvSpPr>
        <p:spPr>
          <a:xfrm>
            <a:off x="2401169" y="5203942"/>
            <a:ext cx="2188083" cy="365760"/>
          </a:xfrm>
          <a:prstGeom prst="rect">
            <a:avLst/>
          </a:prstGeom>
          <a:noFill/>
        </p:spPr>
        <p:txBody>
          <a:bodyPr wrap="square" rtlCol="0">
            <a:spAutoFit/>
          </a:bodyPr>
          <a:lstStyle/>
          <a:p>
            <a:pPr algn="ctr"/>
            <a:r>
              <a:rPr lang="en-US" dirty="0">
                <a:solidFill>
                  <a:schemeClr val="bg1"/>
                </a:solidFill>
              </a:rPr>
              <a:t>2.28%</a:t>
            </a:r>
          </a:p>
        </p:txBody>
      </p:sp>
      <p:sp>
        <p:nvSpPr>
          <p:cNvPr id="14" name="TextBox 13">
            <a:extLst>
              <a:ext uri="{FF2B5EF4-FFF2-40B4-BE49-F238E27FC236}">
                <a16:creationId xmlns:a16="http://schemas.microsoft.com/office/drawing/2014/main" id="{62CAD3F9-C187-4247-875C-34C36A9BEF0D}"/>
              </a:ext>
            </a:extLst>
          </p:cNvPr>
          <p:cNvSpPr txBox="1"/>
          <p:nvPr/>
        </p:nvSpPr>
        <p:spPr>
          <a:xfrm>
            <a:off x="2401170" y="3076816"/>
            <a:ext cx="1126390" cy="365760"/>
          </a:xfrm>
          <a:prstGeom prst="rect">
            <a:avLst/>
          </a:prstGeom>
          <a:noFill/>
        </p:spPr>
        <p:txBody>
          <a:bodyPr wrap="square" rtlCol="0">
            <a:spAutoFit/>
          </a:bodyPr>
          <a:lstStyle/>
          <a:p>
            <a:pPr algn="ctr"/>
            <a:r>
              <a:rPr lang="en-US" dirty="0">
                <a:solidFill>
                  <a:schemeClr val="bg1"/>
                </a:solidFill>
              </a:rPr>
              <a:t>335.164</a:t>
            </a:r>
          </a:p>
        </p:txBody>
      </p:sp>
    </p:spTree>
    <p:extLst>
      <p:ext uri="{BB962C8B-B14F-4D97-AF65-F5344CB8AC3E}">
        <p14:creationId xmlns:p14="http://schemas.microsoft.com/office/powerpoint/2010/main" val="2589198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2E4E997-8672-4FFD-B8EC-9932A8E471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6" name="Picture 2">
            <a:extLst>
              <a:ext uri="{FF2B5EF4-FFF2-40B4-BE49-F238E27FC236}">
                <a16:creationId xmlns:a16="http://schemas.microsoft.com/office/drawing/2014/main" id="{FE6BA9E6-1D9E-4D30-B528-D49FA1342E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1101726" y="10158"/>
            <a:ext cx="4459286" cy="677107"/>
          </a:xfrm>
        </p:spPr>
        <p:txBody>
          <a:bodyPr>
            <a:normAutofit/>
          </a:bodyPr>
          <a:lstStyle/>
          <a:p>
            <a:r>
              <a:rPr lang="en-US" sz="3200" dirty="0"/>
              <a:t>Conclusions</a:t>
            </a:r>
          </a:p>
        </p:txBody>
      </p:sp>
      <p:sp>
        <p:nvSpPr>
          <p:cNvPr id="7" name="Text Placeholder 6">
            <a:extLst>
              <a:ext uri="{FF2B5EF4-FFF2-40B4-BE49-F238E27FC236}">
                <a16:creationId xmlns:a16="http://schemas.microsoft.com/office/drawing/2014/main" id="{FADDAB32-E602-42AB-85E5-81A683738955}"/>
              </a:ext>
            </a:extLst>
          </p:cNvPr>
          <p:cNvSpPr>
            <a:spLocks noGrp="1"/>
          </p:cNvSpPr>
          <p:nvPr>
            <p:ph idx="1"/>
          </p:nvPr>
        </p:nvSpPr>
        <p:spPr>
          <a:xfrm>
            <a:off x="1141412" y="828136"/>
            <a:ext cx="4459287" cy="5658927"/>
          </a:xfrm>
        </p:spPr>
        <p:txBody>
          <a:bodyPr>
            <a:noAutofit/>
          </a:bodyPr>
          <a:lstStyle/>
          <a:p>
            <a:pPr lvl="0">
              <a:lnSpc>
                <a:spcPct val="110000"/>
              </a:lnSpc>
            </a:pPr>
            <a:r>
              <a:rPr lang="en-US" sz="1200" dirty="0"/>
              <a:t>Briefly describe and explain the results.</a:t>
            </a:r>
          </a:p>
          <a:p>
            <a:pPr lvl="1">
              <a:lnSpc>
                <a:spcPct val="110000"/>
              </a:lnSpc>
            </a:pPr>
            <a:r>
              <a:rPr lang="en-US" sz="1200" dirty="0"/>
              <a:t>Answer: The results were determined using measurements of the time it took for sound to travel from the sensor to an object at varying distances. The calculated average velocity was 335.164 m/s which was slightly lower than the accepted speed of sound in air at 343 m/s by an approximate 2.28%.</a:t>
            </a:r>
          </a:p>
          <a:p>
            <a:pPr lvl="0">
              <a:lnSpc>
                <a:spcPct val="110000"/>
              </a:lnSpc>
            </a:pPr>
            <a:r>
              <a:rPr lang="en-US" sz="1200" dirty="0"/>
              <a:t>What is the dependence of temperature, humidity, and atmospheric pressure on the speed of sound? How does it affect the results?</a:t>
            </a:r>
          </a:p>
          <a:p>
            <a:pPr lvl="1">
              <a:lnSpc>
                <a:spcPct val="110000"/>
              </a:lnSpc>
            </a:pPr>
            <a:r>
              <a:rPr lang="en-US" sz="1200" dirty="0"/>
              <a:t>Answer: The temperature, humidity, and atmospheric pressure can influence the speed of sound by the temperature can influence it depending on higher temperatures result in faster sound speeds because higher temperatures have more kinetic energy and collide more frequently causing sound wave transmission more quickly. Humidity affects the speed of sound by moist air being less dense than dry air because water vapor molecules are lighter causing sound waves to travel slightly faster. Atmospheric pressure generally doesn’t directly affect the speed of sound. This affects the results because if the temperature was slightly lower than the standard temperature for the accepted speed of sound then our calculated average velocity would be lower as it was in this particular experiment which leads me to believe the temperature was lower than the standard.</a:t>
            </a:r>
          </a:p>
        </p:txBody>
      </p:sp>
      <p:pic>
        <p:nvPicPr>
          <p:cNvPr id="11" name="Graphic 10" descr="Voice">
            <a:extLst>
              <a:ext uri="{FF2B5EF4-FFF2-40B4-BE49-F238E27FC236}">
                <a16:creationId xmlns:a16="http://schemas.microsoft.com/office/drawing/2014/main" id="{025E6B6C-B55F-D706-F7E9-5E82EA0ABA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96000" y="688386"/>
            <a:ext cx="5456279" cy="545627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grpSp>
        <p:nvGrpSpPr>
          <p:cNvPr id="18" name="Group 17">
            <a:extLst>
              <a:ext uri="{FF2B5EF4-FFF2-40B4-BE49-F238E27FC236}">
                <a16:creationId xmlns:a16="http://schemas.microsoft.com/office/drawing/2014/main" id="{453E4DEE-E996-40F8-8635-0FF43D7348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9" name="Rectangle 5">
              <a:extLst>
                <a:ext uri="{FF2B5EF4-FFF2-40B4-BE49-F238E27FC236}">
                  <a16:creationId xmlns:a16="http://schemas.microsoft.com/office/drawing/2014/main" id="{08BD1D3E-43CE-49EB-A424-0738950C642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0" name="Freeform 6">
              <a:extLst>
                <a:ext uri="{FF2B5EF4-FFF2-40B4-BE49-F238E27FC236}">
                  <a16:creationId xmlns:a16="http://schemas.microsoft.com/office/drawing/2014/main" id="{E9182037-E3FA-489A-95D5-29E4248420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7">
              <a:extLst>
                <a:ext uri="{FF2B5EF4-FFF2-40B4-BE49-F238E27FC236}">
                  <a16:creationId xmlns:a16="http://schemas.microsoft.com/office/drawing/2014/main" id="{E8864E76-AD7F-4BEE-B3F6-A78FA42AEF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8">
              <a:extLst>
                <a:ext uri="{FF2B5EF4-FFF2-40B4-BE49-F238E27FC236}">
                  <a16:creationId xmlns:a16="http://schemas.microsoft.com/office/drawing/2014/main" id="{8AD071B3-046D-4479-91FE-01E9AD7C8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9">
              <a:extLst>
                <a:ext uri="{FF2B5EF4-FFF2-40B4-BE49-F238E27FC236}">
                  <a16:creationId xmlns:a16="http://schemas.microsoft.com/office/drawing/2014/main" id="{91D776F5-E902-4A4D-A75D-A46E063C9F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10">
              <a:extLst>
                <a:ext uri="{FF2B5EF4-FFF2-40B4-BE49-F238E27FC236}">
                  <a16:creationId xmlns:a16="http://schemas.microsoft.com/office/drawing/2014/main" id="{EBED8F24-A998-4952-AB68-E2074F0746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1">
              <a:extLst>
                <a:ext uri="{FF2B5EF4-FFF2-40B4-BE49-F238E27FC236}">
                  <a16:creationId xmlns:a16="http://schemas.microsoft.com/office/drawing/2014/main" id="{74D7A646-8CDC-49B3-9C44-3EF38DB42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2">
              <a:extLst>
                <a:ext uri="{FF2B5EF4-FFF2-40B4-BE49-F238E27FC236}">
                  <a16:creationId xmlns:a16="http://schemas.microsoft.com/office/drawing/2014/main" id="{D4E99D14-E4F4-419B-9AAF-8D1CEAB28A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13">
              <a:extLst>
                <a:ext uri="{FF2B5EF4-FFF2-40B4-BE49-F238E27FC236}">
                  <a16:creationId xmlns:a16="http://schemas.microsoft.com/office/drawing/2014/main" id="{377E106C-5445-4A52-9F7E-DA17387442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14">
              <a:extLst>
                <a:ext uri="{FF2B5EF4-FFF2-40B4-BE49-F238E27FC236}">
                  <a16:creationId xmlns:a16="http://schemas.microsoft.com/office/drawing/2014/main" id="{752BFE96-D378-4BAE-A64B-F851A34C4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15">
              <a:extLst>
                <a:ext uri="{FF2B5EF4-FFF2-40B4-BE49-F238E27FC236}">
                  <a16:creationId xmlns:a16="http://schemas.microsoft.com/office/drawing/2014/main" id="{B88FFB19-5A5E-4078-B467-9D4ABD21BD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Line 16">
              <a:extLst>
                <a:ext uri="{FF2B5EF4-FFF2-40B4-BE49-F238E27FC236}">
                  <a16:creationId xmlns:a16="http://schemas.microsoft.com/office/drawing/2014/main" id="{11042975-3D19-4728-BCDA-D3F5CD633ED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1" name="Freeform 17">
              <a:extLst>
                <a:ext uri="{FF2B5EF4-FFF2-40B4-BE49-F238E27FC236}">
                  <a16:creationId xmlns:a16="http://schemas.microsoft.com/office/drawing/2014/main" id="{A28972BD-D2E1-4DCA-A907-2E3B6F606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18">
              <a:extLst>
                <a:ext uri="{FF2B5EF4-FFF2-40B4-BE49-F238E27FC236}">
                  <a16:creationId xmlns:a16="http://schemas.microsoft.com/office/drawing/2014/main" id="{1C806824-5C2D-4747-B038-69EE4074B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19">
              <a:extLst>
                <a:ext uri="{FF2B5EF4-FFF2-40B4-BE49-F238E27FC236}">
                  <a16:creationId xmlns:a16="http://schemas.microsoft.com/office/drawing/2014/main" id="{3B33F710-16D7-4F48-BFCA-66C9CA23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20">
              <a:extLst>
                <a:ext uri="{FF2B5EF4-FFF2-40B4-BE49-F238E27FC236}">
                  <a16:creationId xmlns:a16="http://schemas.microsoft.com/office/drawing/2014/main" id="{6C8C8ED4-90FA-4E97-AAF0-D5D51E6A935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Rectangle 21">
              <a:extLst>
                <a:ext uri="{FF2B5EF4-FFF2-40B4-BE49-F238E27FC236}">
                  <a16:creationId xmlns:a16="http://schemas.microsoft.com/office/drawing/2014/main" id="{6C5EB9C1-B25F-4172-8A96-5950ECC828F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6" name="Freeform 22">
              <a:extLst>
                <a:ext uri="{FF2B5EF4-FFF2-40B4-BE49-F238E27FC236}">
                  <a16:creationId xmlns:a16="http://schemas.microsoft.com/office/drawing/2014/main" id="{097E6E8A-9373-4655-882B-21715CCE97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23">
              <a:extLst>
                <a:ext uri="{FF2B5EF4-FFF2-40B4-BE49-F238E27FC236}">
                  <a16:creationId xmlns:a16="http://schemas.microsoft.com/office/drawing/2014/main" id="{EB8CC766-1206-4372-ACAF-8230AF4D542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24">
              <a:extLst>
                <a:ext uri="{FF2B5EF4-FFF2-40B4-BE49-F238E27FC236}">
                  <a16:creationId xmlns:a16="http://schemas.microsoft.com/office/drawing/2014/main" id="{1C8E2511-2489-47B2-9C19-C410910DD9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25">
              <a:extLst>
                <a:ext uri="{FF2B5EF4-FFF2-40B4-BE49-F238E27FC236}">
                  <a16:creationId xmlns:a16="http://schemas.microsoft.com/office/drawing/2014/main" id="{D7820196-0A47-47EF-832C-A688E8977D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26">
              <a:extLst>
                <a:ext uri="{FF2B5EF4-FFF2-40B4-BE49-F238E27FC236}">
                  <a16:creationId xmlns:a16="http://schemas.microsoft.com/office/drawing/2014/main" id="{4982E0BF-34AE-48A3-AD6B-E0F3CD05DB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27">
              <a:extLst>
                <a:ext uri="{FF2B5EF4-FFF2-40B4-BE49-F238E27FC236}">
                  <a16:creationId xmlns:a16="http://schemas.microsoft.com/office/drawing/2014/main" id="{CD34643B-9DF2-4310-8868-48252C339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28">
              <a:extLst>
                <a:ext uri="{FF2B5EF4-FFF2-40B4-BE49-F238E27FC236}">
                  <a16:creationId xmlns:a16="http://schemas.microsoft.com/office/drawing/2014/main" id="{4E020C4E-AF64-44A8-B830-779541D8D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29">
              <a:extLst>
                <a:ext uri="{FF2B5EF4-FFF2-40B4-BE49-F238E27FC236}">
                  <a16:creationId xmlns:a16="http://schemas.microsoft.com/office/drawing/2014/main" id="{D97BC3D3-B1B3-4825-9169-BBEF1DBCF0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30">
              <a:extLst>
                <a:ext uri="{FF2B5EF4-FFF2-40B4-BE49-F238E27FC236}">
                  <a16:creationId xmlns:a16="http://schemas.microsoft.com/office/drawing/2014/main" id="{A750DC4F-1DAF-470E-98C6-6C68DEB93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Freeform 31">
              <a:extLst>
                <a:ext uri="{FF2B5EF4-FFF2-40B4-BE49-F238E27FC236}">
                  <a16:creationId xmlns:a16="http://schemas.microsoft.com/office/drawing/2014/main" id="{2F99594A-5BBD-4E10-A818-8BE52B7D95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Tree>
    <p:extLst>
      <p:ext uri="{BB962C8B-B14F-4D97-AF65-F5344CB8AC3E}">
        <p14:creationId xmlns:p14="http://schemas.microsoft.com/office/powerpoint/2010/main" val="2064731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0" name="Group 9">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1"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2"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0"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2"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66" name="Group 65">
            <a:extLst>
              <a:ext uri="{FF2B5EF4-FFF2-40B4-BE49-F238E27FC236}">
                <a16:creationId xmlns:a16="http://schemas.microsoft.com/office/drawing/2014/main" id="{6C68F39D-867D-4AFF-94C4-C3829AD5C5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67" name="Rectangle 66">
              <a:extLst>
                <a:ext uri="{FF2B5EF4-FFF2-40B4-BE49-F238E27FC236}">
                  <a16:creationId xmlns:a16="http://schemas.microsoft.com/office/drawing/2014/main" id="{8EC3C6AD-76A6-4B9E-9700-E70BCEA5BC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2">
              <a:extLst>
                <a:ext uri="{FF2B5EF4-FFF2-40B4-BE49-F238E27FC236}">
                  <a16:creationId xmlns:a16="http://schemas.microsoft.com/office/drawing/2014/main" id="{DC213DD1-BF02-41F7-80A7-E6A5694F573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D57E35F9-7932-DEF8-404A-6C6EF2E31D90}"/>
              </a:ext>
            </a:extLst>
          </p:cNvPr>
          <p:cNvSpPr>
            <a:spLocks noGrp="1"/>
          </p:cNvSpPr>
          <p:nvPr>
            <p:ph type="title"/>
          </p:nvPr>
        </p:nvSpPr>
        <p:spPr>
          <a:xfrm>
            <a:off x="5270066" y="1122363"/>
            <a:ext cx="5397933" cy="2387600"/>
          </a:xfrm>
        </p:spPr>
        <p:txBody>
          <a:bodyPr vert="horz" lIns="91440" tIns="45720" rIns="91440" bIns="45720" rtlCol="0" anchor="b">
            <a:normAutofit/>
          </a:bodyPr>
          <a:lstStyle/>
          <a:p>
            <a:r>
              <a:rPr lang="en-US" sz="4400"/>
              <a:t>Gravitational Acceleration of a Free-Falling Object</a:t>
            </a:r>
          </a:p>
        </p:txBody>
      </p:sp>
      <p:pic>
        <p:nvPicPr>
          <p:cNvPr id="4" name="Picture 3" descr="3D rendering of a red sphere with a line of light going through the middle">
            <a:extLst>
              <a:ext uri="{FF2B5EF4-FFF2-40B4-BE49-F238E27FC236}">
                <a16:creationId xmlns:a16="http://schemas.microsoft.com/office/drawing/2014/main" id="{6FB2ECD9-9127-E20B-5086-8FF5612DF50F}"/>
              </a:ext>
            </a:extLst>
          </p:cNvPr>
          <p:cNvPicPr>
            <a:picLocks noChangeAspect="1"/>
          </p:cNvPicPr>
          <p:nvPr/>
        </p:nvPicPr>
        <p:blipFill>
          <a:blip r:embed="rId4"/>
          <a:srcRect l="41503" r="13378" b="-1"/>
          <a:stretch/>
        </p:blipFill>
        <p:spPr>
          <a:xfrm>
            <a:off x="-5597" y="10"/>
            <a:ext cx="4635583" cy="6857990"/>
          </a:xfrm>
          <a:prstGeom prst="rect">
            <a:avLst/>
          </a:prstGeom>
        </p:spPr>
      </p:pic>
      <p:grpSp>
        <p:nvGrpSpPr>
          <p:cNvPr id="70" name="Group 69">
            <a:extLst>
              <a:ext uri="{FF2B5EF4-FFF2-40B4-BE49-F238E27FC236}">
                <a16:creationId xmlns:a16="http://schemas.microsoft.com/office/drawing/2014/main" id="{4466CCD0-FEF9-460D-9FB6-11613A492B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71" name="Rectangle 5">
              <a:extLst>
                <a:ext uri="{FF2B5EF4-FFF2-40B4-BE49-F238E27FC236}">
                  <a16:creationId xmlns:a16="http://schemas.microsoft.com/office/drawing/2014/main" id="{F642B7E9-F9AF-4BC0-B586-E7B0E8E878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2" name="Freeform 6">
              <a:extLst>
                <a:ext uri="{FF2B5EF4-FFF2-40B4-BE49-F238E27FC236}">
                  <a16:creationId xmlns:a16="http://schemas.microsoft.com/office/drawing/2014/main" id="{16CE5EA6-3C76-4E5C-9257-D6A61A31C5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3" name="Freeform 7">
              <a:extLst>
                <a:ext uri="{FF2B5EF4-FFF2-40B4-BE49-F238E27FC236}">
                  <a16:creationId xmlns:a16="http://schemas.microsoft.com/office/drawing/2014/main" id="{DD7BCC42-B325-4F92-B500-14A2933DA3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4" name="Rectangle 8">
              <a:extLst>
                <a:ext uri="{FF2B5EF4-FFF2-40B4-BE49-F238E27FC236}">
                  <a16:creationId xmlns:a16="http://schemas.microsoft.com/office/drawing/2014/main" id="{197BF445-29BA-4C54-A1B4-A4390F02250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5" name="Freeform 9">
              <a:extLst>
                <a:ext uri="{FF2B5EF4-FFF2-40B4-BE49-F238E27FC236}">
                  <a16:creationId xmlns:a16="http://schemas.microsoft.com/office/drawing/2014/main" id="{B10C1630-E8C0-489C-8FFB-C9BBAEDE7A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6" name="Freeform 10">
              <a:extLst>
                <a:ext uri="{FF2B5EF4-FFF2-40B4-BE49-F238E27FC236}">
                  <a16:creationId xmlns:a16="http://schemas.microsoft.com/office/drawing/2014/main" id="{B8778BE5-6D1F-4629-A045-8A87E2C756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7" name="Freeform 11">
              <a:extLst>
                <a:ext uri="{FF2B5EF4-FFF2-40B4-BE49-F238E27FC236}">
                  <a16:creationId xmlns:a16="http://schemas.microsoft.com/office/drawing/2014/main" id="{A7885ADB-F1C4-4FF3-93CD-7C9337E87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8" name="Freeform 12">
              <a:extLst>
                <a:ext uri="{FF2B5EF4-FFF2-40B4-BE49-F238E27FC236}">
                  <a16:creationId xmlns:a16="http://schemas.microsoft.com/office/drawing/2014/main" id="{59FC4F71-6E39-414E-9F39-CE1479FF81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9" name="Freeform 13">
              <a:extLst>
                <a:ext uri="{FF2B5EF4-FFF2-40B4-BE49-F238E27FC236}">
                  <a16:creationId xmlns:a16="http://schemas.microsoft.com/office/drawing/2014/main" id="{3FC9614F-1D2C-4CAC-8CE9-32DC7D863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0" name="Freeform 14">
              <a:extLst>
                <a:ext uri="{FF2B5EF4-FFF2-40B4-BE49-F238E27FC236}">
                  <a16:creationId xmlns:a16="http://schemas.microsoft.com/office/drawing/2014/main" id="{2A872F50-76EA-4A5B-AA68-3CE2E2673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1" name="Freeform 15">
              <a:extLst>
                <a:ext uri="{FF2B5EF4-FFF2-40B4-BE49-F238E27FC236}">
                  <a16:creationId xmlns:a16="http://schemas.microsoft.com/office/drawing/2014/main" id="{CE389546-6A1F-4203-ACD1-BC17DDBFB0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2" name="Freeform 16">
              <a:extLst>
                <a:ext uri="{FF2B5EF4-FFF2-40B4-BE49-F238E27FC236}">
                  <a16:creationId xmlns:a16="http://schemas.microsoft.com/office/drawing/2014/main" id="{1BA89DC9-FE9A-4228-A4BE-D3A37F8656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3" name="Freeform 17">
              <a:extLst>
                <a:ext uri="{FF2B5EF4-FFF2-40B4-BE49-F238E27FC236}">
                  <a16:creationId xmlns:a16="http://schemas.microsoft.com/office/drawing/2014/main" id="{FA3E79A5-9B81-48B5-B96F-8D55B02FD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4" name="Freeform 18">
              <a:extLst>
                <a:ext uri="{FF2B5EF4-FFF2-40B4-BE49-F238E27FC236}">
                  <a16:creationId xmlns:a16="http://schemas.microsoft.com/office/drawing/2014/main" id="{A76D4D27-C537-45E4-96DE-C5FD2C9A37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5" name="Freeform 19">
              <a:extLst>
                <a:ext uri="{FF2B5EF4-FFF2-40B4-BE49-F238E27FC236}">
                  <a16:creationId xmlns:a16="http://schemas.microsoft.com/office/drawing/2014/main" id="{C1B158DD-2DCB-42FF-B1FE-3C947FEF0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6" name="Freeform 20">
              <a:extLst>
                <a:ext uri="{FF2B5EF4-FFF2-40B4-BE49-F238E27FC236}">
                  <a16:creationId xmlns:a16="http://schemas.microsoft.com/office/drawing/2014/main" id="{3307DC3E-0C6E-4E70-AFA2-96538CE3CD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7" name="Freeform 21">
              <a:extLst>
                <a:ext uri="{FF2B5EF4-FFF2-40B4-BE49-F238E27FC236}">
                  <a16:creationId xmlns:a16="http://schemas.microsoft.com/office/drawing/2014/main" id="{53A9F721-7EE3-4844-BB91-0B995BAC15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8" name="Freeform 22">
              <a:extLst>
                <a:ext uri="{FF2B5EF4-FFF2-40B4-BE49-F238E27FC236}">
                  <a16:creationId xmlns:a16="http://schemas.microsoft.com/office/drawing/2014/main" id="{8F057800-5B8F-4775-805B-89727A78A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9" name="Freeform 23">
              <a:extLst>
                <a:ext uri="{FF2B5EF4-FFF2-40B4-BE49-F238E27FC236}">
                  <a16:creationId xmlns:a16="http://schemas.microsoft.com/office/drawing/2014/main" id="{FC6DF692-3394-4FDD-92BA-CA0C41EBC3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0" name="Freeform 24">
              <a:extLst>
                <a:ext uri="{FF2B5EF4-FFF2-40B4-BE49-F238E27FC236}">
                  <a16:creationId xmlns:a16="http://schemas.microsoft.com/office/drawing/2014/main" id="{B825CD97-262B-4A33-B1E5-55F0D81F40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1" name="Freeform 25">
              <a:extLst>
                <a:ext uri="{FF2B5EF4-FFF2-40B4-BE49-F238E27FC236}">
                  <a16:creationId xmlns:a16="http://schemas.microsoft.com/office/drawing/2014/main" id="{F00EA2FE-C735-4E1E-B9DC-636C49061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2" name="Freeform 26">
              <a:extLst>
                <a:ext uri="{FF2B5EF4-FFF2-40B4-BE49-F238E27FC236}">
                  <a16:creationId xmlns:a16="http://schemas.microsoft.com/office/drawing/2014/main" id="{95B50260-0DDF-4260-8DC1-D504B0643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3" name="Freeform 27">
              <a:extLst>
                <a:ext uri="{FF2B5EF4-FFF2-40B4-BE49-F238E27FC236}">
                  <a16:creationId xmlns:a16="http://schemas.microsoft.com/office/drawing/2014/main" id="{BBB491EB-35C1-4159-94B2-A367ADC134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4" name="Freeform 28">
              <a:extLst>
                <a:ext uri="{FF2B5EF4-FFF2-40B4-BE49-F238E27FC236}">
                  <a16:creationId xmlns:a16="http://schemas.microsoft.com/office/drawing/2014/main" id="{7EAA4E1C-EC83-44E0-A4AB-4B0F509A8C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5" name="Freeform 29">
              <a:extLst>
                <a:ext uri="{FF2B5EF4-FFF2-40B4-BE49-F238E27FC236}">
                  <a16:creationId xmlns:a16="http://schemas.microsoft.com/office/drawing/2014/main" id="{BE561717-C43F-46C1-BBCE-C830DE4A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6" name="Freeform 30">
              <a:extLst>
                <a:ext uri="{FF2B5EF4-FFF2-40B4-BE49-F238E27FC236}">
                  <a16:creationId xmlns:a16="http://schemas.microsoft.com/office/drawing/2014/main" id="{CC840BC4-F1CE-4A1B-A1DE-BB922689E2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7" name="Freeform 31">
              <a:extLst>
                <a:ext uri="{FF2B5EF4-FFF2-40B4-BE49-F238E27FC236}">
                  <a16:creationId xmlns:a16="http://schemas.microsoft.com/office/drawing/2014/main" id="{03B586C7-6126-46E0-9BEF-522798686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8" name="Freeform 32">
              <a:extLst>
                <a:ext uri="{FF2B5EF4-FFF2-40B4-BE49-F238E27FC236}">
                  <a16:creationId xmlns:a16="http://schemas.microsoft.com/office/drawing/2014/main" id="{45C5C565-0EB6-4E0C-9752-84084CDBB8B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9" name="Rectangle 33">
              <a:extLst>
                <a:ext uri="{FF2B5EF4-FFF2-40B4-BE49-F238E27FC236}">
                  <a16:creationId xmlns:a16="http://schemas.microsoft.com/office/drawing/2014/main" id="{5CABC7BF-500C-4275-9EAA-9563EF43C62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00" name="Freeform 34">
              <a:extLst>
                <a:ext uri="{FF2B5EF4-FFF2-40B4-BE49-F238E27FC236}">
                  <a16:creationId xmlns:a16="http://schemas.microsoft.com/office/drawing/2014/main" id="{C7AA982B-BB49-4311-A724-81AAF8ABC3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1" name="Freeform 35">
              <a:extLst>
                <a:ext uri="{FF2B5EF4-FFF2-40B4-BE49-F238E27FC236}">
                  <a16:creationId xmlns:a16="http://schemas.microsoft.com/office/drawing/2014/main" id="{89D49DD1-C07D-4ADD-BD4A-D6AA72575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2" name="Freeform 36">
              <a:extLst>
                <a:ext uri="{FF2B5EF4-FFF2-40B4-BE49-F238E27FC236}">
                  <a16:creationId xmlns:a16="http://schemas.microsoft.com/office/drawing/2014/main" id="{4359B9DB-1A95-4934-A839-A76774D792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3" name="Freeform 37">
              <a:extLst>
                <a:ext uri="{FF2B5EF4-FFF2-40B4-BE49-F238E27FC236}">
                  <a16:creationId xmlns:a16="http://schemas.microsoft.com/office/drawing/2014/main" id="{2B7EEF08-F28B-48E9-BA1D-E61AC62013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4" name="Freeform 38">
              <a:extLst>
                <a:ext uri="{FF2B5EF4-FFF2-40B4-BE49-F238E27FC236}">
                  <a16:creationId xmlns:a16="http://schemas.microsoft.com/office/drawing/2014/main" id="{E846B9B0-7D1C-4E1B-9256-7F25E8E88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5" name="Freeform 39">
              <a:extLst>
                <a:ext uri="{FF2B5EF4-FFF2-40B4-BE49-F238E27FC236}">
                  <a16:creationId xmlns:a16="http://schemas.microsoft.com/office/drawing/2014/main" id="{E31B0CE6-7913-4D1C-AC18-2ED44DF92F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6" name="Freeform 40">
              <a:extLst>
                <a:ext uri="{FF2B5EF4-FFF2-40B4-BE49-F238E27FC236}">
                  <a16:creationId xmlns:a16="http://schemas.microsoft.com/office/drawing/2014/main" id="{0F3517CE-D006-4218-9BB0-65269371EF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7" name="Freeform 41">
              <a:extLst>
                <a:ext uri="{FF2B5EF4-FFF2-40B4-BE49-F238E27FC236}">
                  <a16:creationId xmlns:a16="http://schemas.microsoft.com/office/drawing/2014/main" id="{DE7DB798-CAAE-42A3-BDFE-D6AD0E0DA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8" name="Freeform 42">
              <a:extLst>
                <a:ext uri="{FF2B5EF4-FFF2-40B4-BE49-F238E27FC236}">
                  <a16:creationId xmlns:a16="http://schemas.microsoft.com/office/drawing/2014/main" id="{07A53F87-B4E0-4C4E-B913-D336D8993D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9" name="Freeform 43">
              <a:extLst>
                <a:ext uri="{FF2B5EF4-FFF2-40B4-BE49-F238E27FC236}">
                  <a16:creationId xmlns:a16="http://schemas.microsoft.com/office/drawing/2014/main" id="{587D3AD0-B188-4D2E-A497-5180C1F22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0" name="Freeform 44">
              <a:extLst>
                <a:ext uri="{FF2B5EF4-FFF2-40B4-BE49-F238E27FC236}">
                  <a16:creationId xmlns:a16="http://schemas.microsoft.com/office/drawing/2014/main" id="{E8B4429B-56DB-4ED5-8296-1C4EB6AE04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1" name="Rectangle 45">
              <a:extLst>
                <a:ext uri="{FF2B5EF4-FFF2-40B4-BE49-F238E27FC236}">
                  <a16:creationId xmlns:a16="http://schemas.microsoft.com/office/drawing/2014/main" id="{ABBE178E-641F-4008-8760-5134D226AA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12" name="Freeform 46">
              <a:extLst>
                <a:ext uri="{FF2B5EF4-FFF2-40B4-BE49-F238E27FC236}">
                  <a16:creationId xmlns:a16="http://schemas.microsoft.com/office/drawing/2014/main" id="{BB7A09DD-4AE2-4235-BCBA-B52CB7986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3" name="Freeform 47">
              <a:extLst>
                <a:ext uri="{FF2B5EF4-FFF2-40B4-BE49-F238E27FC236}">
                  <a16:creationId xmlns:a16="http://schemas.microsoft.com/office/drawing/2014/main" id="{64DBEF94-3525-4008-AD35-D566A238B9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4" name="Freeform 48">
              <a:extLst>
                <a:ext uri="{FF2B5EF4-FFF2-40B4-BE49-F238E27FC236}">
                  <a16:creationId xmlns:a16="http://schemas.microsoft.com/office/drawing/2014/main" id="{1C0CEBA3-32C8-4D37-BBD0-8863B008E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5" name="Freeform 49">
              <a:extLst>
                <a:ext uri="{FF2B5EF4-FFF2-40B4-BE49-F238E27FC236}">
                  <a16:creationId xmlns:a16="http://schemas.microsoft.com/office/drawing/2014/main" id="{D12DBC8B-AE05-43C6-BF30-3F9CDADE9B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6" name="Freeform 50">
              <a:extLst>
                <a:ext uri="{FF2B5EF4-FFF2-40B4-BE49-F238E27FC236}">
                  <a16:creationId xmlns:a16="http://schemas.microsoft.com/office/drawing/2014/main" id="{47D642DC-B097-481B-8F32-671DE6AB56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7" name="Freeform 51">
              <a:extLst>
                <a:ext uri="{FF2B5EF4-FFF2-40B4-BE49-F238E27FC236}">
                  <a16:creationId xmlns:a16="http://schemas.microsoft.com/office/drawing/2014/main" id="{0D7CD8F4-0787-4106-9E76-FF0AFA0AC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8" name="Freeform 52">
              <a:extLst>
                <a:ext uri="{FF2B5EF4-FFF2-40B4-BE49-F238E27FC236}">
                  <a16:creationId xmlns:a16="http://schemas.microsoft.com/office/drawing/2014/main" id="{3ED06726-52C5-468C-BEA2-0194993F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9" name="Freeform 53">
              <a:extLst>
                <a:ext uri="{FF2B5EF4-FFF2-40B4-BE49-F238E27FC236}">
                  <a16:creationId xmlns:a16="http://schemas.microsoft.com/office/drawing/2014/main" id="{1541CE8F-816C-4189-8522-7AAA7EABD80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0" name="Freeform 54">
              <a:extLst>
                <a:ext uri="{FF2B5EF4-FFF2-40B4-BE49-F238E27FC236}">
                  <a16:creationId xmlns:a16="http://schemas.microsoft.com/office/drawing/2014/main" id="{3D0F8D98-15AC-458C-B872-777F4BBF3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1" name="Freeform 55">
              <a:extLst>
                <a:ext uri="{FF2B5EF4-FFF2-40B4-BE49-F238E27FC236}">
                  <a16:creationId xmlns:a16="http://schemas.microsoft.com/office/drawing/2014/main" id="{C9DE1ACE-C20F-4504-B0A1-5A37CA0D1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2" name="Freeform 56">
              <a:extLst>
                <a:ext uri="{FF2B5EF4-FFF2-40B4-BE49-F238E27FC236}">
                  <a16:creationId xmlns:a16="http://schemas.microsoft.com/office/drawing/2014/main" id="{E4BDEE62-868F-49A1-B97A-DE8EDC86F9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3" name="Freeform 57">
              <a:extLst>
                <a:ext uri="{FF2B5EF4-FFF2-40B4-BE49-F238E27FC236}">
                  <a16:creationId xmlns:a16="http://schemas.microsoft.com/office/drawing/2014/main" id="{B71AB3E3-099B-47DC-AD0D-215F18FD3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4" name="Freeform 58">
              <a:extLst>
                <a:ext uri="{FF2B5EF4-FFF2-40B4-BE49-F238E27FC236}">
                  <a16:creationId xmlns:a16="http://schemas.microsoft.com/office/drawing/2014/main" id="{7D4B7844-C6A2-45AA-9147-C1CEC0CB83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126" name="Group 125">
            <a:extLst>
              <a:ext uri="{FF2B5EF4-FFF2-40B4-BE49-F238E27FC236}">
                <a16:creationId xmlns:a16="http://schemas.microsoft.com/office/drawing/2014/main" id="{176E1971-1C4C-46C8-A821-6376642801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27" name="Freeform 32">
              <a:extLst>
                <a:ext uri="{FF2B5EF4-FFF2-40B4-BE49-F238E27FC236}">
                  <a16:creationId xmlns:a16="http://schemas.microsoft.com/office/drawing/2014/main" id="{35FAC14F-8CA0-40F3-ADE4-31DBF8BD7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8" name="Freeform 33">
              <a:extLst>
                <a:ext uri="{FF2B5EF4-FFF2-40B4-BE49-F238E27FC236}">
                  <a16:creationId xmlns:a16="http://schemas.microsoft.com/office/drawing/2014/main" id="{778F8CB9-0C96-4B66-B943-C5BF1A1B5D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9" name="Freeform 34">
              <a:extLst>
                <a:ext uri="{FF2B5EF4-FFF2-40B4-BE49-F238E27FC236}">
                  <a16:creationId xmlns:a16="http://schemas.microsoft.com/office/drawing/2014/main" id="{DB1C8E93-74F9-42A0-B326-E06DC9C584E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0" name="Freeform 35">
              <a:extLst>
                <a:ext uri="{FF2B5EF4-FFF2-40B4-BE49-F238E27FC236}">
                  <a16:creationId xmlns:a16="http://schemas.microsoft.com/office/drawing/2014/main" id="{EC6EA429-8E16-49E0-82D7-5846CDA76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1" name="Freeform 36">
              <a:extLst>
                <a:ext uri="{FF2B5EF4-FFF2-40B4-BE49-F238E27FC236}">
                  <a16:creationId xmlns:a16="http://schemas.microsoft.com/office/drawing/2014/main" id="{8F64C508-2357-44C9-93D8-FC81B85AE2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2" name="Freeform 37">
              <a:extLst>
                <a:ext uri="{FF2B5EF4-FFF2-40B4-BE49-F238E27FC236}">
                  <a16:creationId xmlns:a16="http://schemas.microsoft.com/office/drawing/2014/main" id="{82F6F3F7-8F51-41B4-AC2B-699593A1F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3" name="Freeform 38">
              <a:extLst>
                <a:ext uri="{FF2B5EF4-FFF2-40B4-BE49-F238E27FC236}">
                  <a16:creationId xmlns:a16="http://schemas.microsoft.com/office/drawing/2014/main" id="{6F2FC65A-DA31-4602-B324-E53F76BD93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4" name="Freeform 39">
              <a:extLst>
                <a:ext uri="{FF2B5EF4-FFF2-40B4-BE49-F238E27FC236}">
                  <a16:creationId xmlns:a16="http://schemas.microsoft.com/office/drawing/2014/main" id="{0E9B7CF9-E3CC-495E-A513-A8A1C2422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5" name="Freeform 40">
              <a:extLst>
                <a:ext uri="{FF2B5EF4-FFF2-40B4-BE49-F238E27FC236}">
                  <a16:creationId xmlns:a16="http://schemas.microsoft.com/office/drawing/2014/main" id="{35C09477-23EA-4E6A-A8C2-5B447B25E9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6" name="Rectangle 41">
              <a:extLst>
                <a:ext uri="{FF2B5EF4-FFF2-40B4-BE49-F238E27FC236}">
                  <a16:creationId xmlns:a16="http://schemas.microsoft.com/office/drawing/2014/main" id="{80A5D070-0FE6-4F72-8077-E259B2D35A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grpSp>
    </p:spTree>
    <p:extLst>
      <p:ext uri="{BB962C8B-B14F-4D97-AF65-F5344CB8AC3E}">
        <p14:creationId xmlns:p14="http://schemas.microsoft.com/office/powerpoint/2010/main" val="419581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1" name="Picture 2">
            <a:extLst>
              <a:ext uri="{FF2B5EF4-FFF2-40B4-BE49-F238E27FC236}">
                <a16:creationId xmlns:a16="http://schemas.microsoft.com/office/drawing/2014/main" id="{9EB19A0D-88ED-4EC7-B012-FDA45662F22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039C885C-7507-48BC-8DA5-9B9A8A3B290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3" name="Rectangle 5">
              <a:extLst>
                <a:ext uri="{FF2B5EF4-FFF2-40B4-BE49-F238E27FC236}">
                  <a16:creationId xmlns:a16="http://schemas.microsoft.com/office/drawing/2014/main" id="{80315E80-D09C-4AAC-A1AA-6416ADD0A77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5" name="Freeform 6">
              <a:extLst>
                <a:ext uri="{FF2B5EF4-FFF2-40B4-BE49-F238E27FC236}">
                  <a16:creationId xmlns:a16="http://schemas.microsoft.com/office/drawing/2014/main" id="{464D5536-A035-4505-AF73-4F7CAE48825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1" name="Freeform 7">
              <a:extLst>
                <a:ext uri="{FF2B5EF4-FFF2-40B4-BE49-F238E27FC236}">
                  <a16:creationId xmlns:a16="http://schemas.microsoft.com/office/drawing/2014/main" id="{81218E36-F40D-459F-A201-0A62E0FA57A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3" name="Rectangle 8">
              <a:extLst>
                <a:ext uri="{FF2B5EF4-FFF2-40B4-BE49-F238E27FC236}">
                  <a16:creationId xmlns:a16="http://schemas.microsoft.com/office/drawing/2014/main" id="{5B53825A-3A84-4E26-A19D-A61548B6A59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74" name="Freeform 9">
              <a:extLst>
                <a:ext uri="{FF2B5EF4-FFF2-40B4-BE49-F238E27FC236}">
                  <a16:creationId xmlns:a16="http://schemas.microsoft.com/office/drawing/2014/main" id="{AD90489C-7868-4D44-828E-5BD078E107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5" name="Freeform 10">
              <a:extLst>
                <a:ext uri="{FF2B5EF4-FFF2-40B4-BE49-F238E27FC236}">
                  <a16:creationId xmlns:a16="http://schemas.microsoft.com/office/drawing/2014/main" id="{98ED0810-C456-43E0-A430-4BF3E84BB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6" name="Freeform 11">
              <a:extLst>
                <a:ext uri="{FF2B5EF4-FFF2-40B4-BE49-F238E27FC236}">
                  <a16:creationId xmlns:a16="http://schemas.microsoft.com/office/drawing/2014/main" id="{E5A0D863-274E-498B-A757-EE462B7CF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7" name="Freeform 12">
              <a:extLst>
                <a:ext uri="{FF2B5EF4-FFF2-40B4-BE49-F238E27FC236}">
                  <a16:creationId xmlns:a16="http://schemas.microsoft.com/office/drawing/2014/main" id="{B7819E45-002E-4BE7-9D91-AF82D377627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8" name="Freeform 13">
              <a:extLst>
                <a:ext uri="{FF2B5EF4-FFF2-40B4-BE49-F238E27FC236}">
                  <a16:creationId xmlns:a16="http://schemas.microsoft.com/office/drawing/2014/main" id="{8B2A702D-53E8-4674-87E0-CA1F7E5627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9" name="Freeform 14">
              <a:extLst>
                <a:ext uri="{FF2B5EF4-FFF2-40B4-BE49-F238E27FC236}">
                  <a16:creationId xmlns:a16="http://schemas.microsoft.com/office/drawing/2014/main" id="{451CEEF2-55A9-4CDF-BB69-2D07031F0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0" name="Freeform 15">
              <a:extLst>
                <a:ext uri="{FF2B5EF4-FFF2-40B4-BE49-F238E27FC236}">
                  <a16:creationId xmlns:a16="http://schemas.microsoft.com/office/drawing/2014/main" id="{DCEC5350-68CD-460C-999B-A6055EA506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1" name="Freeform 16">
              <a:extLst>
                <a:ext uri="{FF2B5EF4-FFF2-40B4-BE49-F238E27FC236}">
                  <a16:creationId xmlns:a16="http://schemas.microsoft.com/office/drawing/2014/main" id="{26945734-B592-423F-BCF3-8ED9227467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2" name="Freeform 17">
              <a:extLst>
                <a:ext uri="{FF2B5EF4-FFF2-40B4-BE49-F238E27FC236}">
                  <a16:creationId xmlns:a16="http://schemas.microsoft.com/office/drawing/2014/main" id="{D6FF6791-D332-4D35-90E0-42011DF40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3" name="Freeform 18">
              <a:extLst>
                <a:ext uri="{FF2B5EF4-FFF2-40B4-BE49-F238E27FC236}">
                  <a16:creationId xmlns:a16="http://schemas.microsoft.com/office/drawing/2014/main" id="{B1ED9C0C-0AD0-4F60-BB85-02B00AFE760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4" name="Freeform 19">
              <a:extLst>
                <a:ext uri="{FF2B5EF4-FFF2-40B4-BE49-F238E27FC236}">
                  <a16:creationId xmlns:a16="http://schemas.microsoft.com/office/drawing/2014/main" id="{E202B26B-3FB3-4127-9295-F6E24A75E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5" name="Freeform 20">
              <a:extLst>
                <a:ext uri="{FF2B5EF4-FFF2-40B4-BE49-F238E27FC236}">
                  <a16:creationId xmlns:a16="http://schemas.microsoft.com/office/drawing/2014/main" id="{A9B0C70B-3686-4190-8592-736E11AB4D0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6" name="Freeform 21">
              <a:extLst>
                <a:ext uri="{FF2B5EF4-FFF2-40B4-BE49-F238E27FC236}">
                  <a16:creationId xmlns:a16="http://schemas.microsoft.com/office/drawing/2014/main" id="{3DCD01FB-20E8-42C3-AFE9-DFD3F426A15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7" name="Freeform 22">
              <a:extLst>
                <a:ext uri="{FF2B5EF4-FFF2-40B4-BE49-F238E27FC236}">
                  <a16:creationId xmlns:a16="http://schemas.microsoft.com/office/drawing/2014/main" id="{E18D3AEB-E104-4243-893A-880F9A3C45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8" name="Freeform 23">
              <a:extLst>
                <a:ext uri="{FF2B5EF4-FFF2-40B4-BE49-F238E27FC236}">
                  <a16:creationId xmlns:a16="http://schemas.microsoft.com/office/drawing/2014/main" id="{25B79020-576E-46E2-BDDD-3D93C9DD53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9" name="Freeform 24">
              <a:extLst>
                <a:ext uri="{FF2B5EF4-FFF2-40B4-BE49-F238E27FC236}">
                  <a16:creationId xmlns:a16="http://schemas.microsoft.com/office/drawing/2014/main" id="{F9BE123C-99CB-4F9F-B6AD-D78B410111B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0" name="Freeform 25">
              <a:extLst>
                <a:ext uri="{FF2B5EF4-FFF2-40B4-BE49-F238E27FC236}">
                  <a16:creationId xmlns:a16="http://schemas.microsoft.com/office/drawing/2014/main" id="{2652409A-0FBC-471C-8070-735AA2D18C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1" name="Freeform 26">
              <a:extLst>
                <a:ext uri="{FF2B5EF4-FFF2-40B4-BE49-F238E27FC236}">
                  <a16:creationId xmlns:a16="http://schemas.microsoft.com/office/drawing/2014/main" id="{A7B0AC30-BECB-435E-B184-5893DAF4CF1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2" name="Freeform 27">
              <a:extLst>
                <a:ext uri="{FF2B5EF4-FFF2-40B4-BE49-F238E27FC236}">
                  <a16:creationId xmlns:a16="http://schemas.microsoft.com/office/drawing/2014/main" id="{209F3AA3-0D92-49EA-8E9E-E851935910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3" name="Freeform 28">
              <a:extLst>
                <a:ext uri="{FF2B5EF4-FFF2-40B4-BE49-F238E27FC236}">
                  <a16:creationId xmlns:a16="http://schemas.microsoft.com/office/drawing/2014/main" id="{96C003E9-8BC2-48CC-ABF7-540233FDB0B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4" name="Freeform 29">
              <a:extLst>
                <a:ext uri="{FF2B5EF4-FFF2-40B4-BE49-F238E27FC236}">
                  <a16:creationId xmlns:a16="http://schemas.microsoft.com/office/drawing/2014/main" id="{13BDD8BA-D378-486C-AAC9-F4BC3E8560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5" name="Freeform 30">
              <a:extLst>
                <a:ext uri="{FF2B5EF4-FFF2-40B4-BE49-F238E27FC236}">
                  <a16:creationId xmlns:a16="http://schemas.microsoft.com/office/drawing/2014/main" id="{04C38930-9B92-429B-915A-D0198D6ACD1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6" name="Freeform 31">
              <a:extLst>
                <a:ext uri="{FF2B5EF4-FFF2-40B4-BE49-F238E27FC236}">
                  <a16:creationId xmlns:a16="http://schemas.microsoft.com/office/drawing/2014/main" id="{32660743-42C8-4FFB-A77B-66678E1E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7" name="Freeform 32">
              <a:extLst>
                <a:ext uri="{FF2B5EF4-FFF2-40B4-BE49-F238E27FC236}">
                  <a16:creationId xmlns:a16="http://schemas.microsoft.com/office/drawing/2014/main" id="{6B242301-66B7-4876-B23A-1B97410A55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8" name="Rectangle 33">
              <a:extLst>
                <a:ext uri="{FF2B5EF4-FFF2-40B4-BE49-F238E27FC236}">
                  <a16:creationId xmlns:a16="http://schemas.microsoft.com/office/drawing/2014/main" id="{B05C5127-C481-4571-9E17-90305CA0A91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99" name="Freeform 34">
              <a:extLst>
                <a:ext uri="{FF2B5EF4-FFF2-40B4-BE49-F238E27FC236}">
                  <a16:creationId xmlns:a16="http://schemas.microsoft.com/office/drawing/2014/main" id="{BC0F1F06-EBE2-4919-A902-A503E384D26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0" name="Freeform 35">
              <a:extLst>
                <a:ext uri="{FF2B5EF4-FFF2-40B4-BE49-F238E27FC236}">
                  <a16:creationId xmlns:a16="http://schemas.microsoft.com/office/drawing/2014/main" id="{2B2E1C8D-A953-4AED-8346-C34CFE3BE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1" name="Freeform 36">
              <a:extLst>
                <a:ext uri="{FF2B5EF4-FFF2-40B4-BE49-F238E27FC236}">
                  <a16:creationId xmlns:a16="http://schemas.microsoft.com/office/drawing/2014/main" id="{8F150D6E-EB09-41AD-93BE-BF543BE365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2" name="Freeform 37">
              <a:extLst>
                <a:ext uri="{FF2B5EF4-FFF2-40B4-BE49-F238E27FC236}">
                  <a16:creationId xmlns:a16="http://schemas.microsoft.com/office/drawing/2014/main" id="{AE3633FE-8FF6-4FC3-8422-483E7FAEDE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3" name="Freeform 38">
              <a:extLst>
                <a:ext uri="{FF2B5EF4-FFF2-40B4-BE49-F238E27FC236}">
                  <a16:creationId xmlns:a16="http://schemas.microsoft.com/office/drawing/2014/main" id="{D233BC09-3785-4EA9-A80F-699EABFCD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4" name="Freeform 39">
              <a:extLst>
                <a:ext uri="{FF2B5EF4-FFF2-40B4-BE49-F238E27FC236}">
                  <a16:creationId xmlns:a16="http://schemas.microsoft.com/office/drawing/2014/main" id="{DEFAAC70-9A33-41C4-9960-80B056E47F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5" name="Freeform 40">
              <a:extLst>
                <a:ext uri="{FF2B5EF4-FFF2-40B4-BE49-F238E27FC236}">
                  <a16:creationId xmlns:a16="http://schemas.microsoft.com/office/drawing/2014/main" id="{FE1B6380-FA49-4E35-B2EB-BC1D322A0A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6" name="Freeform 41">
              <a:extLst>
                <a:ext uri="{FF2B5EF4-FFF2-40B4-BE49-F238E27FC236}">
                  <a16:creationId xmlns:a16="http://schemas.microsoft.com/office/drawing/2014/main" id="{F578AFE9-69B9-4FE3-A349-4640D49A5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7" name="Freeform 42">
              <a:extLst>
                <a:ext uri="{FF2B5EF4-FFF2-40B4-BE49-F238E27FC236}">
                  <a16:creationId xmlns:a16="http://schemas.microsoft.com/office/drawing/2014/main" id="{49C01CF4-73AC-40B8-8AA5-60072CBB34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8" name="Freeform 43">
              <a:extLst>
                <a:ext uri="{FF2B5EF4-FFF2-40B4-BE49-F238E27FC236}">
                  <a16:creationId xmlns:a16="http://schemas.microsoft.com/office/drawing/2014/main" id="{B4DA1C3D-282A-4010-9263-E2F62D7954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9" name="Freeform 44">
              <a:extLst>
                <a:ext uri="{FF2B5EF4-FFF2-40B4-BE49-F238E27FC236}">
                  <a16:creationId xmlns:a16="http://schemas.microsoft.com/office/drawing/2014/main" id="{52475A43-7A28-4A0F-BA58-C070BB882B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0" name="Rectangle 45">
              <a:extLst>
                <a:ext uri="{FF2B5EF4-FFF2-40B4-BE49-F238E27FC236}">
                  <a16:creationId xmlns:a16="http://schemas.microsoft.com/office/drawing/2014/main" id="{0C7241CC-AC61-4580-A46E-C217B329EB2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11" name="Freeform 46">
              <a:extLst>
                <a:ext uri="{FF2B5EF4-FFF2-40B4-BE49-F238E27FC236}">
                  <a16:creationId xmlns:a16="http://schemas.microsoft.com/office/drawing/2014/main" id="{584FF8AA-E75D-483B-A344-7022541CF8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2" name="Freeform 47">
              <a:extLst>
                <a:ext uri="{FF2B5EF4-FFF2-40B4-BE49-F238E27FC236}">
                  <a16:creationId xmlns:a16="http://schemas.microsoft.com/office/drawing/2014/main" id="{AFF0ABD2-8247-432E-9F13-CCB7D0E620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3" name="Freeform 48">
              <a:extLst>
                <a:ext uri="{FF2B5EF4-FFF2-40B4-BE49-F238E27FC236}">
                  <a16:creationId xmlns:a16="http://schemas.microsoft.com/office/drawing/2014/main" id="{8779D639-A8BE-46A3-BF82-B0498C363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4" name="Freeform 49">
              <a:extLst>
                <a:ext uri="{FF2B5EF4-FFF2-40B4-BE49-F238E27FC236}">
                  <a16:creationId xmlns:a16="http://schemas.microsoft.com/office/drawing/2014/main" id="{62C75AD3-B601-4AB8-A449-C0375B263A5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5" name="Freeform 50">
              <a:extLst>
                <a:ext uri="{FF2B5EF4-FFF2-40B4-BE49-F238E27FC236}">
                  <a16:creationId xmlns:a16="http://schemas.microsoft.com/office/drawing/2014/main" id="{7CEBAD4A-BB32-451F-B1E1-48D6F52EBD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6" name="Freeform 51">
              <a:extLst>
                <a:ext uri="{FF2B5EF4-FFF2-40B4-BE49-F238E27FC236}">
                  <a16:creationId xmlns:a16="http://schemas.microsoft.com/office/drawing/2014/main" id="{9EA19F7F-29F8-4DF4-AB9B-C4D507FA7C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7" name="Freeform 52">
              <a:extLst>
                <a:ext uri="{FF2B5EF4-FFF2-40B4-BE49-F238E27FC236}">
                  <a16:creationId xmlns:a16="http://schemas.microsoft.com/office/drawing/2014/main" id="{9A6E14CB-BA29-40ED-B9E1-9AF554AFD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8" name="Freeform 53">
              <a:extLst>
                <a:ext uri="{FF2B5EF4-FFF2-40B4-BE49-F238E27FC236}">
                  <a16:creationId xmlns:a16="http://schemas.microsoft.com/office/drawing/2014/main" id="{384A67CA-9AF3-4473-9BC7-2C48C43261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9" name="Freeform 54">
              <a:extLst>
                <a:ext uri="{FF2B5EF4-FFF2-40B4-BE49-F238E27FC236}">
                  <a16:creationId xmlns:a16="http://schemas.microsoft.com/office/drawing/2014/main" id="{9DE1AF00-9D03-4DFB-B862-C866596289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0" name="Freeform 55">
              <a:extLst>
                <a:ext uri="{FF2B5EF4-FFF2-40B4-BE49-F238E27FC236}">
                  <a16:creationId xmlns:a16="http://schemas.microsoft.com/office/drawing/2014/main" id="{03D15E32-C507-4B36-B9AB-BD0A1AEBDE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1" name="Freeform 56">
              <a:extLst>
                <a:ext uri="{FF2B5EF4-FFF2-40B4-BE49-F238E27FC236}">
                  <a16:creationId xmlns:a16="http://schemas.microsoft.com/office/drawing/2014/main" id="{978B3024-1C05-4858-A919-0ABF75EF71A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2" name="Freeform 57">
              <a:extLst>
                <a:ext uri="{FF2B5EF4-FFF2-40B4-BE49-F238E27FC236}">
                  <a16:creationId xmlns:a16="http://schemas.microsoft.com/office/drawing/2014/main" id="{04B0C1D6-8B63-4D35-83C5-5D4331190A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3" name="Freeform 58">
              <a:extLst>
                <a:ext uri="{FF2B5EF4-FFF2-40B4-BE49-F238E27FC236}">
                  <a16:creationId xmlns:a16="http://schemas.microsoft.com/office/drawing/2014/main" id="{C0409678-BF82-43B2-8F95-46A5A0E1864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FED0132B-772A-4741-9DCF-A50A1FA0433C}"/>
              </a:ext>
            </a:extLst>
          </p:cNvPr>
          <p:cNvSpPr>
            <a:spLocks noGrp="1"/>
          </p:cNvSpPr>
          <p:nvPr>
            <p:ph type="title"/>
          </p:nvPr>
        </p:nvSpPr>
        <p:spPr>
          <a:xfrm>
            <a:off x="8057397" y="1113282"/>
            <a:ext cx="3489569" cy="2396681"/>
          </a:xfrm>
        </p:spPr>
        <p:txBody>
          <a:bodyPr vert="horz" lIns="91440" tIns="45720" rIns="91440" bIns="45720" rtlCol="0" anchor="b">
            <a:normAutofit/>
          </a:bodyPr>
          <a:lstStyle/>
          <a:p>
            <a:r>
              <a:rPr lang="en-US" sz="4100"/>
              <a:t>Excel Table </a:t>
            </a:r>
            <a:br>
              <a:rPr lang="en-US" sz="4100"/>
            </a:br>
            <a:r>
              <a:rPr lang="en-US" sz="4100"/>
              <a:t>(Screenshot)</a:t>
            </a:r>
          </a:p>
        </p:txBody>
      </p:sp>
      <p:sp>
        <p:nvSpPr>
          <p:cNvPr id="124" name="Round Diagonal Corner Rectangle 6">
            <a:extLst>
              <a:ext uri="{FF2B5EF4-FFF2-40B4-BE49-F238E27FC236}">
                <a16:creationId xmlns:a16="http://schemas.microsoft.com/office/drawing/2014/main" id="{E0CFC9FD-365D-4CE7-AD41-1D096107F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table with numbers and numbers&#10;&#10;AI-generated content may be incorrect.">
            <a:extLst>
              <a:ext uri="{FF2B5EF4-FFF2-40B4-BE49-F238E27FC236}">
                <a16:creationId xmlns:a16="http://schemas.microsoft.com/office/drawing/2014/main" id="{78C16C39-4E48-E9AD-BB19-FEA1EBF736FA}"/>
              </a:ext>
            </a:extLst>
          </p:cNvPr>
          <p:cNvPicPr>
            <a:picLocks noChangeAspect="1"/>
          </p:cNvPicPr>
          <p:nvPr/>
        </p:nvPicPr>
        <p:blipFill>
          <a:blip r:embed="rId4"/>
          <a:stretch>
            <a:fillRect/>
          </a:stretch>
        </p:blipFill>
        <p:spPr>
          <a:xfrm>
            <a:off x="1746959" y="1136606"/>
            <a:ext cx="1718386" cy="4577297"/>
          </a:xfrm>
          <a:prstGeom prst="rect">
            <a:avLst/>
          </a:prstGeom>
        </p:spPr>
      </p:pic>
      <p:pic>
        <p:nvPicPr>
          <p:cNvPr id="9" name="Picture 8" descr="A screenshot of a table&#10;&#10;AI-generated content may be incorrect.">
            <a:extLst>
              <a:ext uri="{FF2B5EF4-FFF2-40B4-BE49-F238E27FC236}">
                <a16:creationId xmlns:a16="http://schemas.microsoft.com/office/drawing/2014/main" id="{7F0C6ED6-87D8-7EC2-4FB9-8F1AE66AF943}"/>
              </a:ext>
            </a:extLst>
          </p:cNvPr>
          <p:cNvPicPr>
            <a:picLocks noChangeAspect="1"/>
          </p:cNvPicPr>
          <p:nvPr/>
        </p:nvPicPr>
        <p:blipFill>
          <a:blip r:embed="rId5"/>
          <a:stretch>
            <a:fillRect/>
          </a:stretch>
        </p:blipFill>
        <p:spPr>
          <a:xfrm>
            <a:off x="4699838" y="1136606"/>
            <a:ext cx="2088736" cy="4577297"/>
          </a:xfrm>
          <a:prstGeom prst="rect">
            <a:avLst/>
          </a:prstGeom>
        </p:spPr>
      </p:pic>
    </p:spTree>
    <p:extLst>
      <p:ext uri="{BB962C8B-B14F-4D97-AF65-F5344CB8AC3E}">
        <p14:creationId xmlns:p14="http://schemas.microsoft.com/office/powerpoint/2010/main" val="1477227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2" name="Group 11">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3"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4"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7"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2"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4"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6"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FED0132B-772A-4741-9DCF-A50A1FA0433C}"/>
              </a:ext>
            </a:extLst>
          </p:cNvPr>
          <p:cNvSpPr>
            <a:spLocks noGrp="1"/>
          </p:cNvSpPr>
          <p:nvPr>
            <p:ph type="title"/>
          </p:nvPr>
        </p:nvSpPr>
        <p:spPr>
          <a:xfrm>
            <a:off x="8057397" y="1113282"/>
            <a:ext cx="3489569" cy="2396681"/>
          </a:xfrm>
        </p:spPr>
        <p:txBody>
          <a:bodyPr vert="horz" lIns="91440" tIns="45720" rIns="91440" bIns="45720" rtlCol="0" anchor="b">
            <a:normAutofit/>
          </a:bodyPr>
          <a:lstStyle/>
          <a:p>
            <a:r>
              <a:rPr lang="en-US" sz="4100"/>
              <a:t>Excel Graph</a:t>
            </a:r>
            <a:br>
              <a:rPr lang="en-US" sz="4100"/>
            </a:br>
            <a:r>
              <a:rPr lang="en-US" sz="4100"/>
              <a:t>(Screenshot)</a:t>
            </a:r>
          </a:p>
        </p:txBody>
      </p:sp>
      <p:sp>
        <p:nvSpPr>
          <p:cNvPr id="68" name="Round Diagonal Corner Rectangle 6">
            <a:extLst>
              <a:ext uri="{FF2B5EF4-FFF2-40B4-BE49-F238E27FC236}">
                <a16:creationId xmlns:a16="http://schemas.microsoft.com/office/drawing/2014/main" id="{8B3F5CD4-CBC8-4A22-9DCC-0420CA28A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 shot of a graph&#10;&#10;AI-generated content may be incorrect.">
            <a:extLst>
              <a:ext uri="{FF2B5EF4-FFF2-40B4-BE49-F238E27FC236}">
                <a16:creationId xmlns:a16="http://schemas.microsoft.com/office/drawing/2014/main" id="{DBD9652A-B289-78CF-C511-F76F19D4EC90}"/>
              </a:ext>
            </a:extLst>
          </p:cNvPr>
          <p:cNvPicPr>
            <a:picLocks noChangeAspect="1"/>
          </p:cNvPicPr>
          <p:nvPr/>
        </p:nvPicPr>
        <p:blipFill>
          <a:blip r:embed="rId4"/>
          <a:srcRect r="23549" b="-1"/>
          <a:stretch/>
        </p:blipFill>
        <p:spPr>
          <a:xfrm>
            <a:off x="1118988" y="1136606"/>
            <a:ext cx="6112382" cy="4577297"/>
          </a:xfrm>
          <a:prstGeom prst="rect">
            <a:avLst/>
          </a:prstGeom>
        </p:spPr>
      </p:pic>
    </p:spTree>
    <p:extLst>
      <p:ext uri="{BB962C8B-B14F-4D97-AF65-F5344CB8AC3E}">
        <p14:creationId xmlns:p14="http://schemas.microsoft.com/office/powerpoint/2010/main" val="417791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5"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7"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3"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5"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77"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3"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5"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6"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7"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8"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9"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0"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1"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2"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3"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4"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5"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6"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7"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8"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9"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0"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1"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2"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3"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4"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5"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6"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7"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58"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9"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0"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1"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2"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3"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4"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5"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6"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7"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8"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9"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70"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1"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2"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3"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4"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5"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6"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7"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8"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9"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0"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1"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2"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183" name="Rectangle 182">
            <a:extLst>
              <a:ext uri="{FF2B5EF4-FFF2-40B4-BE49-F238E27FC236}">
                <a16:creationId xmlns:a16="http://schemas.microsoft.com/office/drawing/2014/main" id="{34106153-7990-4956-BD26-A04A03006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84" name="Picture 2">
            <a:extLst>
              <a:ext uri="{FF2B5EF4-FFF2-40B4-BE49-F238E27FC236}">
                <a16:creationId xmlns:a16="http://schemas.microsoft.com/office/drawing/2014/main" id="{BDEA11A5-20BA-4650-A324-47C0465FF5A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85" name="Group 184">
            <a:extLst>
              <a:ext uri="{FF2B5EF4-FFF2-40B4-BE49-F238E27FC236}">
                <a16:creationId xmlns:a16="http://schemas.microsoft.com/office/drawing/2014/main" id="{866FCB64-0A37-46EB-8A9B-EC0C4C000A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186" name="Rectangle 5">
              <a:extLst>
                <a:ext uri="{FF2B5EF4-FFF2-40B4-BE49-F238E27FC236}">
                  <a16:creationId xmlns:a16="http://schemas.microsoft.com/office/drawing/2014/main" id="{8A162E18-5BEB-4E42-9B10-A1FDF6A0B8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87" name="Freeform 6">
              <a:extLst>
                <a:ext uri="{FF2B5EF4-FFF2-40B4-BE49-F238E27FC236}">
                  <a16:creationId xmlns:a16="http://schemas.microsoft.com/office/drawing/2014/main" id="{7BB781C9-EC32-45FE-ACE7-C24F128C4C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8" name="Freeform 7">
              <a:extLst>
                <a:ext uri="{FF2B5EF4-FFF2-40B4-BE49-F238E27FC236}">
                  <a16:creationId xmlns:a16="http://schemas.microsoft.com/office/drawing/2014/main" id="{927C5647-36E8-4A20-86D4-47831D50CF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9" name="Rectangle 8">
              <a:extLst>
                <a:ext uri="{FF2B5EF4-FFF2-40B4-BE49-F238E27FC236}">
                  <a16:creationId xmlns:a16="http://schemas.microsoft.com/office/drawing/2014/main" id="{62F2AF20-CBBE-4249-B9E2-D6B30191CF8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90" name="Freeform 9">
              <a:extLst>
                <a:ext uri="{FF2B5EF4-FFF2-40B4-BE49-F238E27FC236}">
                  <a16:creationId xmlns:a16="http://schemas.microsoft.com/office/drawing/2014/main" id="{731C1229-F8A7-4B36-A52B-98A65EF869E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1" name="Freeform 10">
              <a:extLst>
                <a:ext uri="{FF2B5EF4-FFF2-40B4-BE49-F238E27FC236}">
                  <a16:creationId xmlns:a16="http://schemas.microsoft.com/office/drawing/2014/main" id="{609AC686-2DBB-4D82-866C-9FF222BDD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2" name="Freeform 11">
              <a:extLst>
                <a:ext uri="{FF2B5EF4-FFF2-40B4-BE49-F238E27FC236}">
                  <a16:creationId xmlns:a16="http://schemas.microsoft.com/office/drawing/2014/main" id="{F899E6EB-BCDD-45D2-BF4B-9CA3A27984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3" name="Freeform 12">
              <a:extLst>
                <a:ext uri="{FF2B5EF4-FFF2-40B4-BE49-F238E27FC236}">
                  <a16:creationId xmlns:a16="http://schemas.microsoft.com/office/drawing/2014/main" id="{BBD3AAC8-2330-4FAB-8E31-3D50AD954F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4" name="Freeform 13">
              <a:extLst>
                <a:ext uri="{FF2B5EF4-FFF2-40B4-BE49-F238E27FC236}">
                  <a16:creationId xmlns:a16="http://schemas.microsoft.com/office/drawing/2014/main" id="{6B54F723-A70A-4865-A560-7850498A1B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5" name="Freeform 14">
              <a:extLst>
                <a:ext uri="{FF2B5EF4-FFF2-40B4-BE49-F238E27FC236}">
                  <a16:creationId xmlns:a16="http://schemas.microsoft.com/office/drawing/2014/main" id="{9B911CCD-C9A2-4DC8-A278-3C6FD76A76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6" name="Freeform 15">
              <a:extLst>
                <a:ext uri="{FF2B5EF4-FFF2-40B4-BE49-F238E27FC236}">
                  <a16:creationId xmlns:a16="http://schemas.microsoft.com/office/drawing/2014/main" id="{D559B729-03FB-435D-89BF-AF57A801B37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7" name="Freeform 16">
              <a:extLst>
                <a:ext uri="{FF2B5EF4-FFF2-40B4-BE49-F238E27FC236}">
                  <a16:creationId xmlns:a16="http://schemas.microsoft.com/office/drawing/2014/main" id="{D1C90213-0F60-4268-BE48-8221E61614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8" name="Freeform 17">
              <a:extLst>
                <a:ext uri="{FF2B5EF4-FFF2-40B4-BE49-F238E27FC236}">
                  <a16:creationId xmlns:a16="http://schemas.microsoft.com/office/drawing/2014/main" id="{A7A6A293-A06F-48B8-865A-3F65287B85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9" name="Freeform 18">
              <a:extLst>
                <a:ext uri="{FF2B5EF4-FFF2-40B4-BE49-F238E27FC236}">
                  <a16:creationId xmlns:a16="http://schemas.microsoft.com/office/drawing/2014/main" id="{8F6861B5-AAA4-4017-929E-1FD1CA106C8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0" name="Freeform 19">
              <a:extLst>
                <a:ext uri="{FF2B5EF4-FFF2-40B4-BE49-F238E27FC236}">
                  <a16:creationId xmlns:a16="http://schemas.microsoft.com/office/drawing/2014/main" id="{D776D07C-2081-4DD3-A464-40F3CA41A3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1" name="Freeform 20">
              <a:extLst>
                <a:ext uri="{FF2B5EF4-FFF2-40B4-BE49-F238E27FC236}">
                  <a16:creationId xmlns:a16="http://schemas.microsoft.com/office/drawing/2014/main" id="{BBC236D6-77E5-4B3C-92D7-D708B237DB5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2" name="Freeform 21">
              <a:extLst>
                <a:ext uri="{FF2B5EF4-FFF2-40B4-BE49-F238E27FC236}">
                  <a16:creationId xmlns:a16="http://schemas.microsoft.com/office/drawing/2014/main" id="{8064714E-7ADE-4BD9-8981-34C135762CE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3" name="Freeform 22">
              <a:extLst>
                <a:ext uri="{FF2B5EF4-FFF2-40B4-BE49-F238E27FC236}">
                  <a16:creationId xmlns:a16="http://schemas.microsoft.com/office/drawing/2014/main" id="{2FD1F23F-B1EE-46F5-B460-924E54A70D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4" name="Freeform 23">
              <a:extLst>
                <a:ext uri="{FF2B5EF4-FFF2-40B4-BE49-F238E27FC236}">
                  <a16:creationId xmlns:a16="http://schemas.microsoft.com/office/drawing/2014/main" id="{9699361A-3AFF-4826-B99C-0354EAB079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5" name="Freeform 24">
              <a:extLst>
                <a:ext uri="{FF2B5EF4-FFF2-40B4-BE49-F238E27FC236}">
                  <a16:creationId xmlns:a16="http://schemas.microsoft.com/office/drawing/2014/main" id="{B272F7B1-7BE2-4FC9-BB91-207EFD9E65F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6" name="Freeform 25">
              <a:extLst>
                <a:ext uri="{FF2B5EF4-FFF2-40B4-BE49-F238E27FC236}">
                  <a16:creationId xmlns:a16="http://schemas.microsoft.com/office/drawing/2014/main" id="{CDE59C1F-AFD9-4DD5-B04A-9EB2AAED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7" name="Freeform 26">
              <a:extLst>
                <a:ext uri="{FF2B5EF4-FFF2-40B4-BE49-F238E27FC236}">
                  <a16:creationId xmlns:a16="http://schemas.microsoft.com/office/drawing/2014/main" id="{1551E418-6CD4-4320-8224-F084039C53E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8" name="Freeform 27">
              <a:extLst>
                <a:ext uri="{FF2B5EF4-FFF2-40B4-BE49-F238E27FC236}">
                  <a16:creationId xmlns:a16="http://schemas.microsoft.com/office/drawing/2014/main" id="{1F27D4B1-EBD4-4BC9-AC2E-3AD616C847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9" name="Freeform 28">
              <a:extLst>
                <a:ext uri="{FF2B5EF4-FFF2-40B4-BE49-F238E27FC236}">
                  <a16:creationId xmlns:a16="http://schemas.microsoft.com/office/drawing/2014/main" id="{C42B8D84-898A-4F76-A0F2-5699ED72BC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0" name="Freeform 29">
              <a:extLst>
                <a:ext uri="{FF2B5EF4-FFF2-40B4-BE49-F238E27FC236}">
                  <a16:creationId xmlns:a16="http://schemas.microsoft.com/office/drawing/2014/main" id="{B440932E-7985-4BA6-9899-F22A644854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1" name="Freeform 30">
              <a:extLst>
                <a:ext uri="{FF2B5EF4-FFF2-40B4-BE49-F238E27FC236}">
                  <a16:creationId xmlns:a16="http://schemas.microsoft.com/office/drawing/2014/main" id="{4B8CE969-CA1A-48CB-8588-4146F41F33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2" name="Freeform 31">
              <a:extLst>
                <a:ext uri="{FF2B5EF4-FFF2-40B4-BE49-F238E27FC236}">
                  <a16:creationId xmlns:a16="http://schemas.microsoft.com/office/drawing/2014/main" id="{138A4875-4593-4894-89D5-DFCFF0EED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3" name="Freeform 32">
              <a:extLst>
                <a:ext uri="{FF2B5EF4-FFF2-40B4-BE49-F238E27FC236}">
                  <a16:creationId xmlns:a16="http://schemas.microsoft.com/office/drawing/2014/main" id="{F079F26B-58E4-494E-A8BA-3F054F1F3BB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4" name="Rectangle 33">
              <a:extLst>
                <a:ext uri="{FF2B5EF4-FFF2-40B4-BE49-F238E27FC236}">
                  <a16:creationId xmlns:a16="http://schemas.microsoft.com/office/drawing/2014/main" id="{04C9ECC5-BB4A-4417-B874-B75953F84FC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15" name="Freeform 34">
              <a:extLst>
                <a:ext uri="{FF2B5EF4-FFF2-40B4-BE49-F238E27FC236}">
                  <a16:creationId xmlns:a16="http://schemas.microsoft.com/office/drawing/2014/main" id="{4CCCF285-B51D-4A2F-8384-830A391711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6" name="Freeform 35">
              <a:extLst>
                <a:ext uri="{FF2B5EF4-FFF2-40B4-BE49-F238E27FC236}">
                  <a16:creationId xmlns:a16="http://schemas.microsoft.com/office/drawing/2014/main" id="{BD6C6299-A09A-47DF-8A96-69D39FCA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7" name="Freeform 36">
              <a:extLst>
                <a:ext uri="{FF2B5EF4-FFF2-40B4-BE49-F238E27FC236}">
                  <a16:creationId xmlns:a16="http://schemas.microsoft.com/office/drawing/2014/main" id="{EE60C4B9-C404-42CD-8E94-70D4DC16A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8" name="Freeform 37">
              <a:extLst>
                <a:ext uri="{FF2B5EF4-FFF2-40B4-BE49-F238E27FC236}">
                  <a16:creationId xmlns:a16="http://schemas.microsoft.com/office/drawing/2014/main" id="{52BD4447-C1EB-4798-8764-AB93EA93033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9" name="Freeform 38">
              <a:extLst>
                <a:ext uri="{FF2B5EF4-FFF2-40B4-BE49-F238E27FC236}">
                  <a16:creationId xmlns:a16="http://schemas.microsoft.com/office/drawing/2014/main" id="{50411559-C414-4F7C-BC6C-69F87BC9C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0" name="Freeform 39">
              <a:extLst>
                <a:ext uri="{FF2B5EF4-FFF2-40B4-BE49-F238E27FC236}">
                  <a16:creationId xmlns:a16="http://schemas.microsoft.com/office/drawing/2014/main" id="{64737770-BB27-41C0-95CB-5290545086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1" name="Freeform 40">
              <a:extLst>
                <a:ext uri="{FF2B5EF4-FFF2-40B4-BE49-F238E27FC236}">
                  <a16:creationId xmlns:a16="http://schemas.microsoft.com/office/drawing/2014/main" id="{28929FDB-16CF-4165-B32A-EB673EFB7C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2" name="Freeform 41">
              <a:extLst>
                <a:ext uri="{FF2B5EF4-FFF2-40B4-BE49-F238E27FC236}">
                  <a16:creationId xmlns:a16="http://schemas.microsoft.com/office/drawing/2014/main" id="{D8C82883-237C-4209-9545-E832FEE3A8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3" name="Freeform 42">
              <a:extLst>
                <a:ext uri="{FF2B5EF4-FFF2-40B4-BE49-F238E27FC236}">
                  <a16:creationId xmlns:a16="http://schemas.microsoft.com/office/drawing/2014/main" id="{F1A52653-BD09-4D65-B05C-2AF4A6473A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4" name="Freeform 43">
              <a:extLst>
                <a:ext uri="{FF2B5EF4-FFF2-40B4-BE49-F238E27FC236}">
                  <a16:creationId xmlns:a16="http://schemas.microsoft.com/office/drawing/2014/main" id="{30724E80-2FD3-4E4A-A3EA-18A4C8886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5" name="Freeform 44">
              <a:extLst>
                <a:ext uri="{FF2B5EF4-FFF2-40B4-BE49-F238E27FC236}">
                  <a16:creationId xmlns:a16="http://schemas.microsoft.com/office/drawing/2014/main" id="{F1B978C7-7BC5-4F73-8B02-66A3CF67CEA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6" name="Rectangle 45">
              <a:extLst>
                <a:ext uri="{FF2B5EF4-FFF2-40B4-BE49-F238E27FC236}">
                  <a16:creationId xmlns:a16="http://schemas.microsoft.com/office/drawing/2014/main" id="{799F0CED-DF8F-4350-A036-1981FBE5968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27" name="Freeform 46">
              <a:extLst>
                <a:ext uri="{FF2B5EF4-FFF2-40B4-BE49-F238E27FC236}">
                  <a16:creationId xmlns:a16="http://schemas.microsoft.com/office/drawing/2014/main" id="{9F4DD366-0E86-4E99-9557-496E88B421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8" name="Freeform 47">
              <a:extLst>
                <a:ext uri="{FF2B5EF4-FFF2-40B4-BE49-F238E27FC236}">
                  <a16:creationId xmlns:a16="http://schemas.microsoft.com/office/drawing/2014/main" id="{78BB3321-D5DC-4951-AB38-0C54E3D01D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9" name="Freeform 48">
              <a:extLst>
                <a:ext uri="{FF2B5EF4-FFF2-40B4-BE49-F238E27FC236}">
                  <a16:creationId xmlns:a16="http://schemas.microsoft.com/office/drawing/2014/main" id="{955E548C-7F86-45B2-A0D2-03EAC578D3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0" name="Freeform 49">
              <a:extLst>
                <a:ext uri="{FF2B5EF4-FFF2-40B4-BE49-F238E27FC236}">
                  <a16:creationId xmlns:a16="http://schemas.microsoft.com/office/drawing/2014/main" id="{0013F508-5E69-4911-AD93-4ABE3E7C56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1" name="Freeform 50">
              <a:extLst>
                <a:ext uri="{FF2B5EF4-FFF2-40B4-BE49-F238E27FC236}">
                  <a16:creationId xmlns:a16="http://schemas.microsoft.com/office/drawing/2014/main" id="{A7F86768-93E0-4044-A62A-B11EB18FF2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2" name="Freeform 51">
              <a:extLst>
                <a:ext uri="{FF2B5EF4-FFF2-40B4-BE49-F238E27FC236}">
                  <a16:creationId xmlns:a16="http://schemas.microsoft.com/office/drawing/2014/main" id="{BA32A7B4-1DB2-4E4A-B86E-D8DB97B696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3" name="Freeform 52">
              <a:extLst>
                <a:ext uri="{FF2B5EF4-FFF2-40B4-BE49-F238E27FC236}">
                  <a16:creationId xmlns:a16="http://schemas.microsoft.com/office/drawing/2014/main" id="{AB250BD5-076C-4428-B6AF-E9EAE4F65E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4" name="Freeform 53">
              <a:extLst>
                <a:ext uri="{FF2B5EF4-FFF2-40B4-BE49-F238E27FC236}">
                  <a16:creationId xmlns:a16="http://schemas.microsoft.com/office/drawing/2014/main" id="{027DA06A-045F-4711-9307-0508B6ACFA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5" name="Freeform 54">
              <a:extLst>
                <a:ext uri="{FF2B5EF4-FFF2-40B4-BE49-F238E27FC236}">
                  <a16:creationId xmlns:a16="http://schemas.microsoft.com/office/drawing/2014/main" id="{3EB0EDA8-385A-4B2B-97F0-5194F23EB5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6" name="Freeform 55">
              <a:extLst>
                <a:ext uri="{FF2B5EF4-FFF2-40B4-BE49-F238E27FC236}">
                  <a16:creationId xmlns:a16="http://schemas.microsoft.com/office/drawing/2014/main" id="{D6FA258E-AF3F-47C9-9F4E-39ECFD7AC0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7" name="Freeform 56">
              <a:extLst>
                <a:ext uri="{FF2B5EF4-FFF2-40B4-BE49-F238E27FC236}">
                  <a16:creationId xmlns:a16="http://schemas.microsoft.com/office/drawing/2014/main" id="{6E471E73-A9C0-4C68-BD8F-360F2ED7BD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8" name="Freeform 57">
              <a:extLst>
                <a:ext uri="{FF2B5EF4-FFF2-40B4-BE49-F238E27FC236}">
                  <a16:creationId xmlns:a16="http://schemas.microsoft.com/office/drawing/2014/main" id="{C78C3110-8153-4163-B809-0B0C0C9E5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9" name="Freeform 58">
              <a:extLst>
                <a:ext uri="{FF2B5EF4-FFF2-40B4-BE49-F238E27FC236}">
                  <a16:creationId xmlns:a16="http://schemas.microsoft.com/office/drawing/2014/main" id="{DBC57B9F-0B9B-4EDE-B3B3-7C5D5DB399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1876425" y="1113282"/>
            <a:ext cx="3734941" cy="2396681"/>
          </a:xfrm>
        </p:spPr>
        <p:txBody>
          <a:bodyPr vert="horz" lIns="91440" tIns="45720" rIns="91440" bIns="45720" rtlCol="0" anchor="b">
            <a:normAutofit/>
          </a:bodyPr>
          <a:lstStyle/>
          <a:p>
            <a:r>
              <a:rPr lang="en-US" sz="4800">
                <a:solidFill>
                  <a:srgbClr val="FFFFFF"/>
                </a:solidFill>
              </a:rPr>
              <a:t>Data Collection</a:t>
            </a:r>
          </a:p>
        </p:txBody>
      </p:sp>
      <p:sp useBgFill="1">
        <p:nvSpPr>
          <p:cNvPr id="240" name="Round Diagonal Corner Rectangle 6">
            <a:extLst>
              <a:ext uri="{FF2B5EF4-FFF2-40B4-BE49-F238E27FC236}">
                <a16:creationId xmlns:a16="http://schemas.microsoft.com/office/drawing/2014/main" id="{62B94F88-FD5B-4053-B143-DFF55CE44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808057"/>
            <a:ext cx="5286376" cy="5234394"/>
          </a:xfrm>
          <a:prstGeom prst="round2DiagRect">
            <a:avLst>
              <a:gd name="adj1" fmla="val 6185"/>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a:extLst>
              <a:ext uri="{FF2B5EF4-FFF2-40B4-BE49-F238E27FC236}">
                <a16:creationId xmlns:a16="http://schemas.microsoft.com/office/drawing/2014/main" id="{9E68CBE3-DA34-4E26-9621-6F85D54401F7}"/>
              </a:ext>
            </a:extLst>
          </p:cNvPr>
          <p:cNvGraphicFramePr>
            <a:graphicFrameLocks noGrp="1"/>
          </p:cNvGraphicFramePr>
          <p:nvPr>
            <p:extLst>
              <p:ext uri="{D42A27DB-BD31-4B8C-83A1-F6EECF244321}">
                <p14:modId xmlns:p14="http://schemas.microsoft.com/office/powerpoint/2010/main" val="689685092"/>
              </p:ext>
            </p:extLst>
          </p:nvPr>
        </p:nvGraphicFramePr>
        <p:xfrm>
          <a:off x="6421396" y="1533006"/>
          <a:ext cx="4635584" cy="3784498"/>
        </p:xfrm>
        <a:graphic>
          <a:graphicData uri="http://schemas.openxmlformats.org/drawingml/2006/table">
            <a:tbl>
              <a:tblPr firstRow="1" firstCol="1" bandRow="1">
                <a:solidFill>
                  <a:schemeClr val="tx1">
                    <a:lumMod val="75000"/>
                    <a:lumOff val="25000"/>
                  </a:schemeClr>
                </a:solidFill>
                <a:tableStyleId>{5C22544A-7EE6-4342-B048-85BDC9FD1C3A}</a:tableStyleId>
              </a:tblPr>
              <a:tblGrid>
                <a:gridCol w="834732">
                  <a:extLst>
                    <a:ext uri="{9D8B030D-6E8A-4147-A177-3AD203B41FA5}">
                      <a16:colId xmlns:a16="http://schemas.microsoft.com/office/drawing/2014/main" val="2680175028"/>
                    </a:ext>
                  </a:extLst>
                </a:gridCol>
                <a:gridCol w="1962640">
                  <a:extLst>
                    <a:ext uri="{9D8B030D-6E8A-4147-A177-3AD203B41FA5}">
                      <a16:colId xmlns:a16="http://schemas.microsoft.com/office/drawing/2014/main" val="1075304185"/>
                    </a:ext>
                  </a:extLst>
                </a:gridCol>
                <a:gridCol w="1838212">
                  <a:extLst>
                    <a:ext uri="{9D8B030D-6E8A-4147-A177-3AD203B41FA5}">
                      <a16:colId xmlns:a16="http://schemas.microsoft.com/office/drawing/2014/main" val="650233730"/>
                    </a:ext>
                  </a:extLst>
                </a:gridCol>
              </a:tblGrid>
              <a:tr h="1452368">
                <a:tc>
                  <a:txBody>
                    <a:bodyPr/>
                    <a:lstStyle/>
                    <a:p>
                      <a:pPr marL="0" marR="0" algn="ctr">
                        <a:spcBef>
                          <a:spcPts val="0"/>
                        </a:spcBef>
                        <a:spcAft>
                          <a:spcPts val="0"/>
                        </a:spcAft>
                      </a:pPr>
                      <a:r>
                        <a:rPr lang="en-US" sz="2000" b="1" kern="100" cap="none" spc="0">
                          <a:solidFill>
                            <a:schemeClr val="bg1"/>
                          </a:solidFill>
                          <a:effectLst/>
                        </a:rPr>
                        <a:t>Trial</a:t>
                      </a:r>
                      <a:endParaRPr lang="en-US" sz="2000" b="1"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b">
                    <a:lnL w="12700" cmpd="sng">
                      <a:noFill/>
                    </a:lnL>
                    <a:lnR w="12700" cmpd="sng">
                      <a:noFill/>
                    </a:lnR>
                    <a:lnT w="9525" cap="flat" cmpd="sng" algn="ctr">
                      <a:noFill/>
                      <a:prstDash val="solid"/>
                    </a:lnT>
                    <a:lnB w="38100" cmpd="sng">
                      <a:noFill/>
                    </a:lnB>
                    <a:solidFill>
                      <a:schemeClr val="tx1">
                        <a:lumMod val="75000"/>
                        <a:lumOff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00" cap="none" spc="0">
                          <a:solidFill>
                            <a:schemeClr val="bg1"/>
                          </a:solidFill>
                          <a:effectLst/>
                        </a:rPr>
                        <a:t>x</a:t>
                      </a:r>
                      <a:r>
                        <a:rPr lang="en-US" sz="2000" b="1" kern="100" cap="none" spc="0" baseline="30000">
                          <a:solidFill>
                            <a:schemeClr val="bg1"/>
                          </a:solidFill>
                          <a:effectLst/>
                        </a:rPr>
                        <a:t>2   </a:t>
                      </a:r>
                      <a:r>
                        <a:rPr lang="en-US" sz="2000" b="1" kern="100" cap="none" spc="0">
                          <a:solidFill>
                            <a:schemeClr val="bg1"/>
                          </a:solidFill>
                          <a:effectLst/>
                        </a:rPr>
                        <a:t>coefficient value </a:t>
                      </a:r>
                      <a:br>
                        <a:rPr lang="en-US" sz="2000" b="1" kern="100" cap="none" spc="0">
                          <a:solidFill>
                            <a:schemeClr val="bg1"/>
                          </a:solidFill>
                          <a:effectLst/>
                        </a:rPr>
                      </a:br>
                      <a:r>
                        <a:rPr lang="en-US" sz="2000" b="1" kern="100" cap="none" spc="0">
                          <a:solidFill>
                            <a:schemeClr val="bg1"/>
                          </a:solidFill>
                          <a:effectLst/>
                        </a:rPr>
                        <a:t>from curve fitting</a:t>
                      </a:r>
                      <a:endParaRPr lang="en-US" sz="2000" b="1"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b">
                    <a:lnL w="12700" cmpd="sng">
                      <a:noFill/>
                    </a:lnL>
                    <a:lnR w="12700" cmpd="sng">
                      <a:noFill/>
                    </a:lnR>
                    <a:lnT w="9525" cap="flat" cmpd="sng" algn="ctr">
                      <a:noFill/>
                      <a:prstDash val="solid"/>
                    </a:lnT>
                    <a:lnB w="38100" cmpd="sng">
                      <a:noFill/>
                    </a:lnB>
                    <a:solidFill>
                      <a:schemeClr val="tx1">
                        <a:lumMod val="75000"/>
                        <a:lumOff val="2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kern="100" cap="none" spc="0">
                          <a:solidFill>
                            <a:schemeClr val="bg1"/>
                          </a:solidFill>
                          <a:effectLst/>
                        </a:rPr>
                        <a:t>Acceleration (m/s</a:t>
                      </a:r>
                      <a:r>
                        <a:rPr lang="en-US" sz="2000" b="1" kern="100" cap="none" spc="0" baseline="30000">
                          <a:solidFill>
                            <a:schemeClr val="bg1"/>
                          </a:solidFill>
                          <a:effectLst/>
                        </a:rPr>
                        <a:t>2</a:t>
                      </a:r>
                      <a:r>
                        <a:rPr lang="en-US" sz="2000" b="1" kern="100" cap="none" spc="0">
                          <a:solidFill>
                            <a:schemeClr val="bg1"/>
                          </a:solidFill>
                          <a:effectLst/>
                        </a:rPr>
                        <a:t>) </a:t>
                      </a:r>
                      <a:br>
                        <a:rPr lang="en-US" sz="2000" b="1" kern="100" cap="none" spc="0">
                          <a:solidFill>
                            <a:schemeClr val="bg1"/>
                          </a:solidFill>
                          <a:effectLst/>
                        </a:rPr>
                      </a:br>
                      <a:r>
                        <a:rPr lang="en-US" sz="2000" b="1" kern="100" cap="none" spc="0">
                          <a:solidFill>
                            <a:schemeClr val="bg1"/>
                          </a:solidFill>
                          <a:effectLst/>
                        </a:rPr>
                        <a:t>= 2* (x</a:t>
                      </a:r>
                      <a:r>
                        <a:rPr lang="en-US" sz="2000" b="1" kern="100" cap="none" spc="0" baseline="30000">
                          <a:solidFill>
                            <a:schemeClr val="bg1"/>
                          </a:solidFill>
                          <a:effectLst/>
                        </a:rPr>
                        <a:t>2  </a:t>
                      </a:r>
                      <a:r>
                        <a:rPr lang="en-US" sz="2000" b="1" kern="100" cap="none" spc="0">
                          <a:solidFill>
                            <a:schemeClr val="bg1"/>
                          </a:solidFill>
                          <a:effectLst/>
                        </a:rPr>
                        <a:t>coefficient) </a:t>
                      </a:r>
                      <a:endParaRPr lang="en-US" sz="2000" b="1"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b">
                    <a:lnL w="12700" cmpd="sng">
                      <a:noFill/>
                    </a:lnL>
                    <a:lnR w="12700" cmpd="sng">
                      <a:noFill/>
                    </a:lnR>
                    <a:lnT w="9525" cap="flat" cmpd="sng" algn="ctr">
                      <a:noFill/>
                      <a:prstDash val="solid"/>
                    </a:lnT>
                    <a:lnB w="38100" cmpd="sng">
                      <a:noFill/>
                    </a:lnB>
                    <a:solidFill>
                      <a:schemeClr val="tx1">
                        <a:lumMod val="75000"/>
                        <a:lumOff val="25000"/>
                      </a:schemeClr>
                    </a:solidFill>
                  </a:tcPr>
                </a:tc>
                <a:extLst>
                  <a:ext uri="{0D108BD9-81ED-4DB2-BD59-A6C34878D82A}">
                    <a16:rowId xmlns:a16="http://schemas.microsoft.com/office/drawing/2014/main" val="2156371964"/>
                  </a:ext>
                </a:extLst>
              </a:tr>
              <a:tr h="466426">
                <a:tc>
                  <a:txBody>
                    <a:bodyPr/>
                    <a:lstStyle/>
                    <a:p>
                      <a:pPr marL="0" marR="0" algn="ctr">
                        <a:spcBef>
                          <a:spcPts val="0"/>
                        </a:spcBef>
                        <a:spcAft>
                          <a:spcPts val="0"/>
                        </a:spcAft>
                      </a:pPr>
                      <a:r>
                        <a:rPr lang="en-US" sz="1500" b="1" kern="100" cap="none" spc="0">
                          <a:solidFill>
                            <a:schemeClr val="bg1"/>
                          </a:solidFill>
                          <a:effectLst/>
                        </a:rPr>
                        <a:t>1</a:t>
                      </a:r>
                      <a:endParaRPr lang="en-US" sz="1500" b="1"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ap="flat" cmpd="sng" algn="ctr">
                      <a:solidFill>
                        <a:schemeClr val="bg1"/>
                      </a:solid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500" kern="100" cap="none" spc="0">
                          <a:solidFill>
                            <a:schemeClr val="bg1"/>
                          </a:solidFill>
                          <a:effectLst/>
                          <a:latin typeface="Liberation Serif"/>
                          <a:ea typeface="SimSun" panose="02010600030101010101" pitchFamily="2" charset="-122"/>
                          <a:cs typeface="Lucida Sans" panose="020B0602030504020204" pitchFamily="34" charset="0"/>
                        </a:rPr>
                        <a:t>4.68</a:t>
                      </a:r>
                    </a:p>
                  </a:txBody>
                  <a:tcPr marL="79634" marR="85322" marT="22752" marB="170644" anchor="ctr">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500" kern="100" cap="none" spc="0">
                          <a:solidFill>
                            <a:schemeClr val="bg1"/>
                          </a:solidFill>
                          <a:effectLst/>
                        </a:rPr>
                        <a:t>9.38 </a:t>
                      </a:r>
                      <a:endParaRPr lang="en-US" sz="1500"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mpd="sng">
                      <a:noFill/>
                      <a:prstDash val="solid"/>
                    </a:lnL>
                    <a:lnR w="12700" cmpd="sng">
                      <a:noFill/>
                      <a:prstDash val="solid"/>
                    </a:lnR>
                    <a:lnT w="38100" cmpd="sng">
                      <a:noFill/>
                    </a:lnT>
                    <a:lnB w="9525" cap="flat" cmpd="sng" algn="ctr">
                      <a:noFill/>
                      <a:prstDash val="solid"/>
                    </a:lnB>
                    <a:solidFill>
                      <a:schemeClr val="tx1">
                        <a:lumMod val="75000"/>
                        <a:lumOff val="25000"/>
                      </a:schemeClr>
                    </a:solidFill>
                  </a:tcPr>
                </a:tc>
                <a:extLst>
                  <a:ext uri="{0D108BD9-81ED-4DB2-BD59-A6C34878D82A}">
                    <a16:rowId xmlns:a16="http://schemas.microsoft.com/office/drawing/2014/main" val="3891295801"/>
                  </a:ext>
                </a:extLst>
              </a:tr>
              <a:tr h="466426">
                <a:tc>
                  <a:txBody>
                    <a:bodyPr/>
                    <a:lstStyle/>
                    <a:p>
                      <a:pPr marL="0" marR="0" algn="ctr">
                        <a:spcBef>
                          <a:spcPts val="0"/>
                        </a:spcBef>
                        <a:spcAft>
                          <a:spcPts val="0"/>
                        </a:spcAft>
                      </a:pPr>
                      <a:r>
                        <a:rPr lang="en-US" sz="1500" b="1" kern="100" cap="none" spc="0">
                          <a:solidFill>
                            <a:schemeClr val="bg1"/>
                          </a:solidFill>
                          <a:effectLst/>
                        </a:rPr>
                        <a:t>2</a:t>
                      </a:r>
                      <a:endParaRPr lang="en-US" sz="1500" b="1"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ap="flat" cmpd="sng" algn="ctr">
                      <a:solidFill>
                        <a:schemeClr val="bg1"/>
                      </a:solid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marL="0" marR="0" algn="ctr">
                        <a:spcBef>
                          <a:spcPts val="0"/>
                        </a:spcBef>
                        <a:spcAft>
                          <a:spcPts val="0"/>
                        </a:spcAft>
                      </a:pPr>
                      <a:r>
                        <a:rPr lang="en-US" sz="1500" kern="100" cap="none" spc="0">
                          <a:solidFill>
                            <a:schemeClr val="bg1"/>
                          </a:solidFill>
                          <a:effectLst/>
                          <a:latin typeface="Liberation Serif"/>
                          <a:ea typeface="SimSun" panose="02010600030101010101" pitchFamily="2" charset="-122"/>
                          <a:cs typeface="Lucida Sans" panose="020B0602030504020204" pitchFamily="34" charset="0"/>
                        </a:rPr>
                        <a:t>5.02</a:t>
                      </a:r>
                    </a:p>
                  </a:txBody>
                  <a:tcPr marL="79634" marR="85322" marT="22752" marB="170644" anchor="ctr">
                    <a:lnL w="12700" cmpd="sng">
                      <a:no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marL="0" marR="0" algn="ctr">
                        <a:spcBef>
                          <a:spcPts val="0"/>
                        </a:spcBef>
                        <a:spcAft>
                          <a:spcPts val="0"/>
                        </a:spcAft>
                      </a:pPr>
                      <a:r>
                        <a:rPr lang="en-US" sz="1500" kern="100" cap="none" spc="0">
                          <a:solidFill>
                            <a:schemeClr val="bg1"/>
                          </a:solidFill>
                          <a:effectLst/>
                        </a:rPr>
                        <a:t>10.04 </a:t>
                      </a:r>
                      <a:endParaRPr lang="en-US" sz="1500"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mpd="sng">
                      <a:noFill/>
                      <a:prstDash val="solid"/>
                    </a:lnL>
                    <a:lnR w="12700" cmpd="sng">
                      <a:noFill/>
                      <a:prstDash val="solid"/>
                    </a:lnR>
                    <a:lnT w="9525" cap="flat" cmpd="sng" algn="ctr">
                      <a:noFill/>
                      <a:prstDash val="solid"/>
                    </a:lnT>
                    <a:lnB w="12700" cmpd="sng">
                      <a:noFill/>
                      <a:prstDash val="solid"/>
                    </a:lnB>
                    <a:solidFill>
                      <a:srgbClr val="595959"/>
                    </a:solidFill>
                  </a:tcPr>
                </a:tc>
                <a:extLst>
                  <a:ext uri="{0D108BD9-81ED-4DB2-BD59-A6C34878D82A}">
                    <a16:rowId xmlns:a16="http://schemas.microsoft.com/office/drawing/2014/main" val="3100580240"/>
                  </a:ext>
                </a:extLst>
              </a:tr>
              <a:tr h="466426">
                <a:tc>
                  <a:txBody>
                    <a:bodyPr/>
                    <a:lstStyle/>
                    <a:p>
                      <a:pPr marL="0" marR="0" algn="ctr">
                        <a:spcBef>
                          <a:spcPts val="0"/>
                        </a:spcBef>
                        <a:spcAft>
                          <a:spcPts val="0"/>
                        </a:spcAft>
                      </a:pPr>
                      <a:r>
                        <a:rPr lang="en-US" sz="1500" b="1" kern="100" cap="none" spc="0">
                          <a:solidFill>
                            <a:schemeClr val="bg1"/>
                          </a:solidFill>
                          <a:effectLst/>
                        </a:rPr>
                        <a:t>3</a:t>
                      </a:r>
                      <a:endParaRPr lang="en-US" sz="1500" b="1"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ap="flat" cmpd="sng" algn="ctr">
                      <a:solidFill>
                        <a:schemeClr val="bg1"/>
                      </a:solidFill>
                      <a:prstDash val="solid"/>
                    </a:lnL>
                    <a:lnR w="12700" cmpd="sng">
                      <a:noFill/>
                      <a:prstDash val="solid"/>
                    </a:lnR>
                    <a:lnT w="12700" cmpd="sng">
                      <a:noFill/>
                      <a:prstDash val="solid"/>
                    </a:lnT>
                    <a:lnB w="9525"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500" kern="100" cap="none" spc="0">
                          <a:solidFill>
                            <a:schemeClr val="bg1"/>
                          </a:solidFill>
                          <a:effectLst/>
                          <a:latin typeface="Liberation Serif"/>
                          <a:ea typeface="SimSun" panose="02010600030101010101" pitchFamily="2" charset="-122"/>
                          <a:cs typeface="Lucida Sans" panose="020B0602030504020204" pitchFamily="34" charset="0"/>
                        </a:rPr>
                        <a:t>4.66</a:t>
                      </a:r>
                    </a:p>
                  </a:txBody>
                  <a:tcPr marL="79634" marR="85322" marT="22752" marB="170644" anchor="ctr">
                    <a:lnL w="12700" cmpd="sng">
                      <a:noFill/>
                      <a:prstDash val="solid"/>
                    </a:lnL>
                    <a:lnR w="12700" cmpd="sng">
                      <a:noFill/>
                      <a:prstDash val="solid"/>
                    </a:lnR>
                    <a:lnT w="12700" cmpd="sng">
                      <a:noFill/>
                      <a:prstDash val="solid"/>
                    </a:lnT>
                    <a:lnB w="9525" cap="flat" cmpd="sng" algn="ctr">
                      <a:noFill/>
                      <a:prstDash val="solid"/>
                    </a:lnB>
                    <a:solidFill>
                      <a:schemeClr val="tx1">
                        <a:lumMod val="75000"/>
                        <a:lumOff val="25000"/>
                      </a:schemeClr>
                    </a:solidFill>
                  </a:tcPr>
                </a:tc>
                <a:tc>
                  <a:txBody>
                    <a:bodyPr/>
                    <a:lstStyle/>
                    <a:p>
                      <a:pPr marL="0" marR="0" algn="ctr">
                        <a:spcBef>
                          <a:spcPts val="0"/>
                        </a:spcBef>
                        <a:spcAft>
                          <a:spcPts val="0"/>
                        </a:spcAft>
                      </a:pPr>
                      <a:r>
                        <a:rPr lang="en-US" sz="1500" kern="100" cap="none" spc="0">
                          <a:solidFill>
                            <a:schemeClr val="bg1"/>
                          </a:solidFill>
                          <a:effectLst/>
                        </a:rPr>
                        <a:t>9.32 </a:t>
                      </a:r>
                      <a:endParaRPr lang="en-US" sz="1500"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mpd="sng">
                      <a:noFill/>
                      <a:prstDash val="solid"/>
                    </a:lnL>
                    <a:lnR w="12700" cmpd="sng">
                      <a:noFill/>
                      <a:prstDash val="solid"/>
                    </a:lnR>
                    <a:lnT w="12700" cmpd="sng">
                      <a:noFill/>
                      <a:prstDash val="solid"/>
                    </a:lnT>
                    <a:lnB w="9525" cap="flat" cmpd="sng" algn="ctr">
                      <a:noFill/>
                      <a:prstDash val="solid"/>
                    </a:lnB>
                    <a:solidFill>
                      <a:schemeClr val="tx1">
                        <a:lumMod val="75000"/>
                        <a:lumOff val="25000"/>
                      </a:schemeClr>
                    </a:solidFill>
                  </a:tcPr>
                </a:tc>
                <a:extLst>
                  <a:ext uri="{0D108BD9-81ED-4DB2-BD59-A6C34878D82A}">
                    <a16:rowId xmlns:a16="http://schemas.microsoft.com/office/drawing/2014/main" val="4115527295"/>
                  </a:ext>
                </a:extLst>
              </a:tr>
              <a:tr h="466426">
                <a:tc>
                  <a:txBody>
                    <a:bodyPr/>
                    <a:lstStyle/>
                    <a:p>
                      <a:pPr marL="0" marR="0" algn="ctr">
                        <a:spcBef>
                          <a:spcPts val="0"/>
                        </a:spcBef>
                        <a:spcAft>
                          <a:spcPts val="0"/>
                        </a:spcAft>
                      </a:pPr>
                      <a:r>
                        <a:rPr lang="en-US" sz="1500" b="1" kern="100" cap="none" spc="0">
                          <a:solidFill>
                            <a:schemeClr val="bg1"/>
                          </a:solidFill>
                          <a:effectLst/>
                        </a:rPr>
                        <a:t>4</a:t>
                      </a:r>
                      <a:endParaRPr lang="en-US" sz="1500" b="1"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ap="flat" cmpd="sng" algn="ctr">
                      <a:solidFill>
                        <a:schemeClr val="bg1"/>
                      </a:solid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marL="0" marR="0" algn="ctr">
                        <a:spcBef>
                          <a:spcPts val="0"/>
                        </a:spcBef>
                        <a:spcAft>
                          <a:spcPts val="0"/>
                        </a:spcAft>
                      </a:pPr>
                      <a:r>
                        <a:rPr lang="en-US" sz="1500" kern="100" cap="none" spc="0">
                          <a:solidFill>
                            <a:schemeClr val="bg1"/>
                          </a:solidFill>
                          <a:effectLst/>
                          <a:latin typeface="Liberation Serif"/>
                          <a:ea typeface="SimSun" panose="02010600030101010101" pitchFamily="2" charset="-122"/>
                          <a:cs typeface="Lucida Sans" panose="020B0602030504020204" pitchFamily="34" charset="0"/>
                        </a:rPr>
                        <a:t>4.62</a:t>
                      </a:r>
                    </a:p>
                  </a:txBody>
                  <a:tcPr marL="79634" marR="85322" marT="22752" marB="170644" anchor="ctr">
                    <a:lnL w="12700" cmpd="sng">
                      <a:noFill/>
                      <a:prstDash val="solid"/>
                    </a:lnL>
                    <a:lnR w="12700" cmpd="sng">
                      <a:noFill/>
                      <a:prstDash val="solid"/>
                    </a:lnR>
                    <a:lnT w="9525" cap="flat" cmpd="sng" algn="ctr">
                      <a:noFill/>
                      <a:prstDash val="solid"/>
                    </a:lnT>
                    <a:lnB w="12700" cmpd="sng">
                      <a:noFill/>
                      <a:prstDash val="solid"/>
                    </a:lnB>
                    <a:solidFill>
                      <a:srgbClr val="595959"/>
                    </a:solidFill>
                  </a:tcPr>
                </a:tc>
                <a:tc>
                  <a:txBody>
                    <a:bodyPr/>
                    <a:lstStyle/>
                    <a:p>
                      <a:pPr marL="0" marR="0" algn="ctr">
                        <a:spcBef>
                          <a:spcPts val="0"/>
                        </a:spcBef>
                        <a:spcAft>
                          <a:spcPts val="0"/>
                        </a:spcAft>
                      </a:pPr>
                      <a:r>
                        <a:rPr lang="en-US" sz="1500" kern="100" cap="none" spc="0">
                          <a:solidFill>
                            <a:schemeClr val="bg1"/>
                          </a:solidFill>
                          <a:effectLst/>
                        </a:rPr>
                        <a:t>9.24 </a:t>
                      </a:r>
                      <a:endParaRPr lang="en-US" sz="1500"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mpd="sng">
                      <a:noFill/>
                      <a:prstDash val="solid"/>
                    </a:lnL>
                    <a:lnR w="12700" cmpd="sng">
                      <a:noFill/>
                      <a:prstDash val="solid"/>
                    </a:lnR>
                    <a:lnT w="9525" cap="flat" cmpd="sng" algn="ctr">
                      <a:noFill/>
                      <a:prstDash val="solid"/>
                    </a:lnT>
                    <a:lnB w="12700" cmpd="sng">
                      <a:noFill/>
                      <a:prstDash val="solid"/>
                    </a:lnB>
                    <a:solidFill>
                      <a:srgbClr val="595959"/>
                    </a:solidFill>
                  </a:tcPr>
                </a:tc>
                <a:extLst>
                  <a:ext uri="{0D108BD9-81ED-4DB2-BD59-A6C34878D82A}">
                    <a16:rowId xmlns:a16="http://schemas.microsoft.com/office/drawing/2014/main" val="914470191"/>
                  </a:ext>
                </a:extLst>
              </a:tr>
              <a:tr h="466426">
                <a:tc>
                  <a:txBody>
                    <a:bodyPr/>
                    <a:lstStyle/>
                    <a:p>
                      <a:pPr marL="0" marR="0" algn="ctr">
                        <a:spcBef>
                          <a:spcPts val="0"/>
                        </a:spcBef>
                        <a:spcAft>
                          <a:spcPts val="0"/>
                        </a:spcAft>
                      </a:pPr>
                      <a:r>
                        <a:rPr lang="en-US" sz="1500" b="1" kern="100" cap="none" spc="0">
                          <a:solidFill>
                            <a:schemeClr val="bg1"/>
                          </a:solidFill>
                          <a:effectLst/>
                        </a:rPr>
                        <a:t>5</a:t>
                      </a:r>
                      <a:endParaRPr lang="en-US" sz="1500" b="1"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ap="flat" cmpd="sng" algn="ctr">
                      <a:solidFill>
                        <a:schemeClr val="bg1"/>
                      </a:solid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marL="0" marR="0" algn="ctr">
                        <a:spcBef>
                          <a:spcPts val="0"/>
                        </a:spcBef>
                        <a:spcAft>
                          <a:spcPts val="0"/>
                        </a:spcAft>
                      </a:pPr>
                      <a:r>
                        <a:rPr lang="en-US" sz="1500" kern="100" cap="none" spc="0">
                          <a:solidFill>
                            <a:schemeClr val="bg1"/>
                          </a:solidFill>
                          <a:effectLst/>
                          <a:latin typeface="Liberation Serif"/>
                          <a:ea typeface="SimSun" panose="02010600030101010101" pitchFamily="2" charset="-122"/>
                          <a:cs typeface="Lucida Sans" panose="020B0602030504020204" pitchFamily="34" charset="0"/>
                        </a:rPr>
                        <a:t>4.73</a:t>
                      </a:r>
                    </a:p>
                  </a:txBody>
                  <a:tcPr marL="79634" marR="85322" marT="22752" marB="170644" anchor="ctr">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tc>
                  <a:txBody>
                    <a:bodyPr/>
                    <a:lstStyle/>
                    <a:p>
                      <a:pPr marL="0" marR="0" algn="ctr">
                        <a:spcBef>
                          <a:spcPts val="0"/>
                        </a:spcBef>
                        <a:spcAft>
                          <a:spcPts val="0"/>
                        </a:spcAft>
                      </a:pPr>
                      <a:r>
                        <a:rPr lang="en-US" sz="1500" kern="100" cap="none" spc="0">
                          <a:solidFill>
                            <a:schemeClr val="bg1"/>
                          </a:solidFill>
                          <a:effectLst/>
                        </a:rPr>
                        <a:t>9.46 </a:t>
                      </a:r>
                      <a:endParaRPr lang="en-US" sz="1500" kern="100" cap="none" spc="0">
                        <a:solidFill>
                          <a:schemeClr val="bg1"/>
                        </a:solidFill>
                        <a:effectLst/>
                        <a:latin typeface="Liberation Serif"/>
                        <a:ea typeface="SimSun" panose="02010600030101010101" pitchFamily="2" charset="-122"/>
                        <a:cs typeface="Lucida Sans" panose="020B0602030504020204" pitchFamily="34" charset="0"/>
                      </a:endParaRPr>
                    </a:p>
                  </a:txBody>
                  <a:tcPr marL="79634" marR="85322" marT="22752" marB="170644" anchor="ctr">
                    <a:lnL w="12700" cmpd="sng">
                      <a:noFill/>
                      <a:prstDash val="solid"/>
                    </a:lnL>
                    <a:lnR w="12700" cmpd="sng">
                      <a:noFill/>
                      <a:prstDash val="solid"/>
                    </a:lnR>
                    <a:lnT w="12700" cmpd="sng">
                      <a:noFill/>
                      <a:prstDash val="solid"/>
                    </a:lnT>
                    <a:lnB w="12700" cmpd="sng">
                      <a:noFill/>
                      <a:prstDash val="solid"/>
                    </a:lnB>
                    <a:solidFill>
                      <a:schemeClr val="tx1">
                        <a:lumMod val="75000"/>
                        <a:lumOff val="25000"/>
                      </a:schemeClr>
                    </a:solidFill>
                  </a:tcPr>
                </a:tc>
                <a:extLst>
                  <a:ext uri="{0D108BD9-81ED-4DB2-BD59-A6C34878D82A}">
                    <a16:rowId xmlns:a16="http://schemas.microsoft.com/office/drawing/2014/main" val="4033095102"/>
                  </a:ext>
                </a:extLst>
              </a:tr>
            </a:tbl>
          </a:graphicData>
        </a:graphic>
      </p:graphicFrame>
    </p:spTree>
    <p:extLst>
      <p:ext uri="{BB962C8B-B14F-4D97-AF65-F5344CB8AC3E}">
        <p14:creationId xmlns:p14="http://schemas.microsoft.com/office/powerpoint/2010/main" val="2545655400"/>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97B2742-077E-4404-9005-6137BA961955}"/>
              </a:ext>
            </a:extLst>
          </p:cNvPr>
          <p:cNvPicPr>
            <a:picLocks noChangeAspect="1"/>
          </p:cNvPicPr>
          <p:nvPr/>
        </p:nvPicPr>
        <p:blipFill>
          <a:blip r:embed="rId2"/>
          <a:stretch>
            <a:fillRect/>
          </a:stretch>
        </p:blipFill>
        <p:spPr>
          <a:xfrm>
            <a:off x="1517345" y="3114513"/>
            <a:ext cx="3409403" cy="548640"/>
          </a:xfrm>
          <a:prstGeom prst="rect">
            <a:avLst/>
          </a:prstGeom>
        </p:spPr>
      </p:pic>
      <p:pic>
        <p:nvPicPr>
          <p:cNvPr id="14" name="Picture 13">
            <a:extLst>
              <a:ext uri="{FF2B5EF4-FFF2-40B4-BE49-F238E27FC236}">
                <a16:creationId xmlns:a16="http://schemas.microsoft.com/office/drawing/2014/main" id="{08381064-97DB-4393-AC1B-6C13C2738500}"/>
              </a:ext>
            </a:extLst>
          </p:cNvPr>
          <p:cNvPicPr>
            <a:picLocks noChangeAspect="1"/>
          </p:cNvPicPr>
          <p:nvPr/>
        </p:nvPicPr>
        <p:blipFill>
          <a:blip r:embed="rId2"/>
          <a:stretch>
            <a:fillRect/>
          </a:stretch>
        </p:blipFill>
        <p:spPr>
          <a:xfrm>
            <a:off x="1563387" y="5201181"/>
            <a:ext cx="3409403" cy="548640"/>
          </a:xfrm>
          <a:prstGeom prst="rect">
            <a:avLst/>
          </a:prstGeom>
        </p:spPr>
      </p:pic>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846352" y="21504"/>
            <a:ext cx="9905998" cy="1478570"/>
          </a:xfrm>
        </p:spPr>
        <p:txBody>
          <a:bodyPr>
            <a:normAutofit/>
          </a:bodyPr>
          <a:lstStyle/>
          <a:p>
            <a:r>
              <a:rPr lang="en-US" sz="4400" dirty="0"/>
              <a:t>Data Analysis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59ABB22-E52E-475E-A637-B8C80B6E3197}"/>
                  </a:ext>
                </a:extLst>
              </p:cNvPr>
              <p:cNvSpPr>
                <a:spLocks noGrp="1"/>
              </p:cNvSpPr>
              <p:nvPr>
                <p:ph idx="1"/>
              </p:nvPr>
            </p:nvSpPr>
            <p:spPr>
              <a:xfrm>
                <a:off x="1141412" y="1431984"/>
                <a:ext cx="9905999" cy="4718649"/>
              </a:xfrm>
            </p:spPr>
            <p:txBody>
              <a:bodyPr/>
              <a:lstStyle/>
              <a:p>
                <a:r>
                  <a:rPr lang="en-US" dirty="0"/>
                  <a:t>Average acceleration from table </a:t>
                </a:r>
              </a:p>
              <a:p>
                <a:endParaRPr lang="en-US" dirty="0"/>
              </a:p>
              <a:p>
                <a:endParaRPr lang="en-US" dirty="0"/>
              </a:p>
              <a:p>
                <a:endParaRPr lang="en-US" dirty="0"/>
              </a:p>
              <a:p>
                <a:r>
                  <a:rPr lang="en-US" dirty="0"/>
                  <a:t>Percent difference with </a:t>
                </a:r>
                <a14:m>
                  <m:oMath xmlns:m="http://schemas.openxmlformats.org/officeDocument/2006/math">
                    <m:r>
                      <a:rPr lang="en-US" b="0" i="1" smtClean="0">
                        <a:latin typeface="Cambria Math" panose="02040503050406030204" pitchFamily="18" charset="0"/>
                      </a:rPr>
                      <m:t>𝑔</m:t>
                    </m:r>
                    <m:r>
                      <a:rPr lang="en-US" b="0" i="1" smtClean="0">
                        <a:latin typeface="Cambria Math" panose="02040503050406030204" pitchFamily="18" charset="0"/>
                      </a:rPr>
                      <m:t>=9.8 </m:t>
                    </m:r>
                    <m:r>
                      <a:rPr lang="en-US" b="0" i="1" smtClean="0">
                        <a:latin typeface="Cambria Math" panose="02040503050406030204" pitchFamily="18" charset="0"/>
                      </a:rPr>
                      <m:t>𝑚</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2</m:t>
                        </m:r>
                      </m:sup>
                    </m:sSup>
                  </m:oMath>
                </a14:m>
                <a:endParaRPr lang="en-US" dirty="0"/>
              </a:p>
            </p:txBody>
          </p:sp>
        </mc:Choice>
        <mc:Fallback>
          <p:sp>
            <p:nvSpPr>
              <p:cNvPr id="3" name="Content Placeholder 2">
                <a:extLst>
                  <a:ext uri="{FF2B5EF4-FFF2-40B4-BE49-F238E27FC236}">
                    <a16:creationId xmlns:a16="http://schemas.microsoft.com/office/drawing/2014/main" id="{359ABB22-E52E-475E-A637-B8C80B6E3197}"/>
                  </a:ext>
                </a:extLst>
              </p:cNvPr>
              <p:cNvSpPr>
                <a:spLocks noGrp="1" noRot="1" noChangeAspect="1" noMove="1" noResize="1" noEditPoints="1" noAdjustHandles="1" noChangeArrowheads="1" noChangeShapeType="1" noTextEdit="1"/>
              </p:cNvSpPr>
              <p:nvPr>
                <p:ph idx="1"/>
              </p:nvPr>
            </p:nvSpPr>
            <p:spPr>
              <a:xfrm>
                <a:off x="1141412" y="1431984"/>
                <a:ext cx="9905999" cy="4718649"/>
              </a:xfrm>
              <a:blipFill>
                <a:blip r:embed="rId3"/>
                <a:stretch>
                  <a:fillRect l="-1231" t="-180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a:extLst>
                  <a:ext uri="{FF2B5EF4-FFF2-40B4-BE49-F238E27FC236}">
                    <a16:creationId xmlns:a16="http://schemas.microsoft.com/office/drawing/2014/main" id="{8751E027-C6AB-44A8-8B52-DC4ABBE2B670}"/>
                  </a:ext>
                </a:extLst>
              </p:cNvPr>
              <p:cNvSpPr/>
              <p:nvPr/>
            </p:nvSpPr>
            <p:spPr>
              <a:xfrm>
                <a:off x="1563387" y="2239472"/>
                <a:ext cx="3317318" cy="626325"/>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𝑎𝑣𝑔</m:t>
                          </m:r>
                        </m:sub>
                      </m:sSub>
                      <m:r>
                        <a:rPr lang="en-US" i="1">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3</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4</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5</m:t>
                              </m:r>
                            </m:sub>
                          </m:sSub>
                        </m:num>
                        <m:den>
                          <m:r>
                            <a:rPr lang="en-US" i="1">
                              <a:latin typeface="Cambria Math" panose="02040503050406030204" pitchFamily="18" charset="0"/>
                            </a:rPr>
                            <m:t>5</m:t>
                          </m:r>
                        </m:den>
                      </m:f>
                    </m:oMath>
                  </m:oMathPara>
                </a14:m>
                <a:endParaRPr lang="en-US" dirty="0"/>
              </a:p>
              <a:p>
                <a:pPr>
                  <a:spcAft>
                    <a:spcPts val="600"/>
                  </a:spcAft>
                </a:pPr>
                <a:endParaRPr lang="en-US" sz="200" dirty="0"/>
              </a:p>
            </p:txBody>
          </p:sp>
        </mc:Choice>
        <mc:Fallback>
          <p:sp>
            <p:nvSpPr>
              <p:cNvPr id="4" name="Rectangle 3">
                <a:extLst>
                  <a:ext uri="{FF2B5EF4-FFF2-40B4-BE49-F238E27FC236}">
                    <a16:creationId xmlns:a16="http://schemas.microsoft.com/office/drawing/2014/main" id="{8751E027-C6AB-44A8-8B52-DC4ABBE2B670}"/>
                  </a:ext>
                </a:extLst>
              </p:cNvPr>
              <p:cNvSpPr>
                <a:spLocks noRot="1" noChangeAspect="1" noMove="1" noResize="1" noEditPoints="1" noAdjustHandles="1" noChangeArrowheads="1" noChangeShapeType="1" noTextEdit="1"/>
              </p:cNvSpPr>
              <p:nvPr/>
            </p:nvSpPr>
            <p:spPr>
              <a:xfrm>
                <a:off x="1563387" y="2239472"/>
                <a:ext cx="3317318" cy="626325"/>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a:extLst>
                  <a:ext uri="{FF2B5EF4-FFF2-40B4-BE49-F238E27FC236}">
                    <a16:creationId xmlns:a16="http://schemas.microsoft.com/office/drawing/2014/main" id="{9E9C1325-020B-4670-B3DB-1D82E88B0052}"/>
                  </a:ext>
                </a:extLst>
              </p:cNvPr>
              <p:cNvSpPr/>
              <p:nvPr/>
            </p:nvSpPr>
            <p:spPr>
              <a:xfrm>
                <a:off x="1576911" y="4354462"/>
                <a:ext cx="4282006" cy="719171"/>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rPr>
                        <m:t>𝑃𝑒𝑟𝑐𝑒𝑛𝑡</m:t>
                      </m:r>
                      <m:r>
                        <a:rPr lang="en-US" i="0">
                          <a:latin typeface="Cambria Math" panose="02040503050406030204" pitchFamily="18" charset="0"/>
                        </a:rPr>
                        <m:t> </m:t>
                      </m:r>
                      <m:r>
                        <a:rPr lang="en-US" i="1">
                          <a:latin typeface="Cambria Math" panose="02040503050406030204" pitchFamily="18" charset="0"/>
                        </a:rPr>
                        <m:t>𝑑𝑖𝑓𝑓𝑒𝑟</m:t>
                      </m:r>
                      <m:r>
                        <a:rPr lang="en-US" b="0" i="1" smtClean="0">
                          <a:latin typeface="Cambria Math" panose="02040503050406030204" pitchFamily="18" charset="0"/>
                        </a:rPr>
                        <m:t>𝑒</m:t>
                      </m:r>
                      <m:r>
                        <a:rPr lang="en-US" i="1">
                          <a:latin typeface="Cambria Math" panose="02040503050406030204" pitchFamily="18" charset="0"/>
                        </a:rPr>
                        <m:t>𝑛𝑐𝑒</m:t>
                      </m:r>
                      <m:r>
                        <a:rPr lang="en-US" i="0">
                          <a:latin typeface="Cambria Math" panose="02040503050406030204" pitchFamily="18" charset="0"/>
                        </a:rPr>
                        <m:t> =</m:t>
                      </m:r>
                      <m:f>
                        <m:fPr>
                          <m:ctrlPr>
                            <a:rPr lang="en-US" i="1">
                              <a:latin typeface="Cambria Math" panose="02040503050406030204" pitchFamily="18" charset="0"/>
                            </a:rPr>
                          </m:ctrlPr>
                        </m:fPr>
                        <m:num>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𝑎𝑣𝑔</m:t>
                                  </m:r>
                                </m:sub>
                              </m:sSub>
                              <m:r>
                                <a:rPr lang="en-US" i="1">
                                  <a:latin typeface="Cambria Math" panose="02040503050406030204" pitchFamily="18" charset="0"/>
                                </a:rPr>
                                <m:t>−</m:t>
                              </m:r>
                              <m:r>
                                <a:rPr lang="en-US" i="1">
                                  <a:latin typeface="Cambria Math" panose="02040503050406030204" pitchFamily="18" charset="0"/>
                                </a:rPr>
                                <m:t>𝑔</m:t>
                              </m:r>
                            </m:e>
                          </m:d>
                        </m:num>
                        <m:den>
                          <m:r>
                            <a:rPr lang="en-US" i="1">
                              <a:latin typeface="Cambria Math" panose="02040503050406030204" pitchFamily="18" charset="0"/>
                            </a:rPr>
                            <m:t>𝑔</m:t>
                          </m:r>
                        </m:den>
                      </m:f>
                      <m:r>
                        <a:rPr lang="en-US" i="1" smtClean="0">
                          <a:latin typeface="Cambria Math" panose="02040503050406030204" pitchFamily="18" charset="0"/>
                        </a:rPr>
                        <m:t>×</m:t>
                      </m:r>
                      <m:r>
                        <a:rPr lang="en-US" b="0" i="1" smtClean="0">
                          <a:latin typeface="Cambria Math" panose="02040503050406030204" pitchFamily="18" charset="0"/>
                        </a:rPr>
                        <m:t>100</m:t>
                      </m:r>
                    </m:oMath>
                  </m:oMathPara>
                </a14:m>
                <a:endParaRPr lang="en-US" b="0" dirty="0"/>
              </a:p>
            </p:txBody>
          </p:sp>
        </mc:Choice>
        <mc:Fallback>
          <p:sp>
            <p:nvSpPr>
              <p:cNvPr id="5" name="Rectangle 4">
                <a:extLst>
                  <a:ext uri="{FF2B5EF4-FFF2-40B4-BE49-F238E27FC236}">
                    <a16:creationId xmlns:a16="http://schemas.microsoft.com/office/drawing/2014/main" id="{9E9C1325-020B-4670-B3DB-1D82E88B0052}"/>
                  </a:ext>
                </a:extLst>
              </p:cNvPr>
              <p:cNvSpPr>
                <a:spLocks noRot="1" noChangeAspect="1" noMove="1" noResize="1" noEditPoints="1" noAdjustHandles="1" noChangeArrowheads="1" noChangeShapeType="1" noTextEdit="1"/>
              </p:cNvSpPr>
              <p:nvPr/>
            </p:nvSpPr>
            <p:spPr>
              <a:xfrm>
                <a:off x="1576911" y="4354462"/>
                <a:ext cx="4282006" cy="719171"/>
              </a:xfrm>
              <a:prstGeom prst="rect">
                <a:avLst/>
              </a:prstGeom>
              <a:blipFill>
                <a:blip r:embed="rId5"/>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D1B28AE2-0C8D-4AA2-BAF6-9A7418D65F87}"/>
              </a:ext>
            </a:extLst>
          </p:cNvPr>
          <p:cNvSpPr txBox="1"/>
          <p:nvPr/>
        </p:nvSpPr>
        <p:spPr>
          <a:xfrm>
            <a:off x="3717914" y="3047425"/>
            <a:ext cx="1126390" cy="365760"/>
          </a:xfrm>
          <a:prstGeom prst="rect">
            <a:avLst/>
          </a:prstGeom>
          <a:noFill/>
        </p:spPr>
        <p:txBody>
          <a:bodyPr wrap="square" rtlCol="0">
            <a:spAutoFit/>
          </a:bodyPr>
          <a:lstStyle/>
          <a:p>
            <a:pPr algn="ctr"/>
            <a:r>
              <a:rPr lang="en-US" dirty="0">
                <a:solidFill>
                  <a:schemeClr val="bg1"/>
                </a:solidFill>
              </a:rPr>
              <a:t>m/s</a:t>
            </a:r>
            <a:r>
              <a:rPr lang="en-US" baseline="30000" dirty="0">
                <a:solidFill>
                  <a:schemeClr val="bg1"/>
                </a:solidFill>
              </a:rPr>
              <a:t>2</a:t>
            </a:r>
            <a:endParaRPr lang="en-US" dirty="0">
              <a:solidFill>
                <a:schemeClr val="bg1"/>
              </a:solidFill>
            </a:endParaRPr>
          </a:p>
        </p:txBody>
      </p:sp>
      <p:sp>
        <p:nvSpPr>
          <p:cNvPr id="22" name="TextBox 21">
            <a:extLst>
              <a:ext uri="{FF2B5EF4-FFF2-40B4-BE49-F238E27FC236}">
                <a16:creationId xmlns:a16="http://schemas.microsoft.com/office/drawing/2014/main" id="{DCA3970E-98B5-4CFB-AE7B-57375830F9FC}"/>
              </a:ext>
            </a:extLst>
          </p:cNvPr>
          <p:cNvSpPr txBox="1"/>
          <p:nvPr/>
        </p:nvSpPr>
        <p:spPr>
          <a:xfrm>
            <a:off x="2401169" y="5201181"/>
            <a:ext cx="2479535" cy="365760"/>
          </a:xfrm>
          <a:prstGeom prst="rect">
            <a:avLst/>
          </a:prstGeom>
          <a:noFill/>
        </p:spPr>
        <p:txBody>
          <a:bodyPr wrap="square" rtlCol="0">
            <a:spAutoFit/>
          </a:bodyPr>
          <a:lstStyle/>
          <a:p>
            <a:pPr algn="ctr"/>
            <a:r>
              <a:rPr lang="en-US" dirty="0">
                <a:solidFill>
                  <a:schemeClr val="bg1"/>
                </a:solidFill>
              </a:rPr>
              <a:t>3.18%</a:t>
            </a:r>
          </a:p>
        </p:txBody>
      </p:sp>
      <p:sp>
        <p:nvSpPr>
          <p:cNvPr id="24" name="TextBox 23">
            <a:extLst>
              <a:ext uri="{FF2B5EF4-FFF2-40B4-BE49-F238E27FC236}">
                <a16:creationId xmlns:a16="http://schemas.microsoft.com/office/drawing/2014/main" id="{FFF42237-74A3-4131-9EF6-DEE627D6FC52}"/>
              </a:ext>
            </a:extLst>
          </p:cNvPr>
          <p:cNvSpPr txBox="1"/>
          <p:nvPr/>
        </p:nvSpPr>
        <p:spPr>
          <a:xfrm>
            <a:off x="2401170" y="3063240"/>
            <a:ext cx="1126390" cy="365760"/>
          </a:xfrm>
          <a:prstGeom prst="rect">
            <a:avLst/>
          </a:prstGeom>
          <a:noFill/>
        </p:spPr>
        <p:txBody>
          <a:bodyPr wrap="square" rtlCol="0">
            <a:spAutoFit/>
          </a:bodyPr>
          <a:lstStyle/>
          <a:p>
            <a:pPr algn="ctr"/>
            <a:r>
              <a:rPr lang="en-US" dirty="0">
                <a:solidFill>
                  <a:schemeClr val="bg1"/>
                </a:solidFill>
              </a:rPr>
              <a:t>9.488</a:t>
            </a:r>
          </a:p>
        </p:txBody>
      </p:sp>
    </p:spTree>
    <p:extLst>
      <p:ext uri="{BB962C8B-B14F-4D97-AF65-F5344CB8AC3E}">
        <p14:creationId xmlns:p14="http://schemas.microsoft.com/office/powerpoint/2010/main" val="1549289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775AF3B-5284-4B97-9BB7-55C6FB369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A0F1F7ED-DA39-478F-85DA-317DE08941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902285" cy="6858001"/>
            <a:chOff x="0" y="0"/>
            <a:chExt cx="11902285" cy="6858001"/>
          </a:xfrm>
        </p:grpSpPr>
        <p:grpSp>
          <p:nvGrpSpPr>
            <p:cNvPr id="17" name="Group 16">
              <a:extLst>
                <a:ext uri="{FF2B5EF4-FFF2-40B4-BE49-F238E27FC236}">
                  <a16:creationId xmlns:a16="http://schemas.microsoft.com/office/drawing/2014/main" id="{1DAE5903-52E8-4F25-8473-93EF4837763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9" name="Rectangle 5">
                <a:extLst>
                  <a:ext uri="{FF2B5EF4-FFF2-40B4-BE49-F238E27FC236}">
                    <a16:creationId xmlns:a16="http://schemas.microsoft.com/office/drawing/2014/main" id="{894835C1-32DE-4571-AD10-28D58CB8CFD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0" name="Freeform 6">
                <a:extLst>
                  <a:ext uri="{FF2B5EF4-FFF2-40B4-BE49-F238E27FC236}">
                    <a16:creationId xmlns:a16="http://schemas.microsoft.com/office/drawing/2014/main" id="{097A5B92-0B48-4251-9764-D34DF88920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7">
                <a:extLst>
                  <a:ext uri="{FF2B5EF4-FFF2-40B4-BE49-F238E27FC236}">
                    <a16:creationId xmlns:a16="http://schemas.microsoft.com/office/drawing/2014/main" id="{E222BF19-57E7-43F3-A2B9-2398BEF966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8">
                <a:extLst>
                  <a:ext uri="{FF2B5EF4-FFF2-40B4-BE49-F238E27FC236}">
                    <a16:creationId xmlns:a16="http://schemas.microsoft.com/office/drawing/2014/main" id="{60C8836E-B7D9-48A9-8FD9-4CC52AF44D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9">
                <a:extLst>
                  <a:ext uri="{FF2B5EF4-FFF2-40B4-BE49-F238E27FC236}">
                    <a16:creationId xmlns:a16="http://schemas.microsoft.com/office/drawing/2014/main" id="{8504740E-456D-4FB9-9520-4317CCFA71B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10">
                <a:extLst>
                  <a:ext uri="{FF2B5EF4-FFF2-40B4-BE49-F238E27FC236}">
                    <a16:creationId xmlns:a16="http://schemas.microsoft.com/office/drawing/2014/main" id="{1563A7B4-B1D5-4F93-AFF9-2EB78655F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11">
                <a:extLst>
                  <a:ext uri="{FF2B5EF4-FFF2-40B4-BE49-F238E27FC236}">
                    <a16:creationId xmlns:a16="http://schemas.microsoft.com/office/drawing/2014/main" id="{D139ED24-FA37-4470-8B42-D0D00EDE1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12">
                <a:extLst>
                  <a:ext uri="{FF2B5EF4-FFF2-40B4-BE49-F238E27FC236}">
                    <a16:creationId xmlns:a16="http://schemas.microsoft.com/office/drawing/2014/main" id="{48825AA7-BB26-45C2-93A2-1AD8D9A232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13">
                <a:extLst>
                  <a:ext uri="{FF2B5EF4-FFF2-40B4-BE49-F238E27FC236}">
                    <a16:creationId xmlns:a16="http://schemas.microsoft.com/office/drawing/2014/main" id="{A98D0B91-D4E4-402D-8234-E96987219E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14">
                <a:extLst>
                  <a:ext uri="{FF2B5EF4-FFF2-40B4-BE49-F238E27FC236}">
                    <a16:creationId xmlns:a16="http://schemas.microsoft.com/office/drawing/2014/main" id="{94F1DB97-3769-4DA5-9F45-47132C312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15">
                <a:extLst>
                  <a:ext uri="{FF2B5EF4-FFF2-40B4-BE49-F238E27FC236}">
                    <a16:creationId xmlns:a16="http://schemas.microsoft.com/office/drawing/2014/main" id="{A9BC86E2-B185-4D80-81B5-A8D387E67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Line 16">
                <a:extLst>
                  <a:ext uri="{FF2B5EF4-FFF2-40B4-BE49-F238E27FC236}">
                    <a16:creationId xmlns:a16="http://schemas.microsoft.com/office/drawing/2014/main" id="{FA773F49-8CD0-46DC-B986-F2DB57BD726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41" name="Freeform 17">
                <a:extLst>
                  <a:ext uri="{FF2B5EF4-FFF2-40B4-BE49-F238E27FC236}">
                    <a16:creationId xmlns:a16="http://schemas.microsoft.com/office/drawing/2014/main" id="{8C55A009-3401-4888-93C7-4ED51CBC6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18">
                <a:extLst>
                  <a:ext uri="{FF2B5EF4-FFF2-40B4-BE49-F238E27FC236}">
                    <a16:creationId xmlns:a16="http://schemas.microsoft.com/office/drawing/2014/main" id="{10B44829-5BB5-48C5-8492-699971FE7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19">
                <a:extLst>
                  <a:ext uri="{FF2B5EF4-FFF2-40B4-BE49-F238E27FC236}">
                    <a16:creationId xmlns:a16="http://schemas.microsoft.com/office/drawing/2014/main" id="{30C1F9A0-4FA6-4F6F-B2D0-A1BBA41DF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20">
                <a:extLst>
                  <a:ext uri="{FF2B5EF4-FFF2-40B4-BE49-F238E27FC236}">
                    <a16:creationId xmlns:a16="http://schemas.microsoft.com/office/drawing/2014/main" id="{01BF274F-C7B8-44B4-A183-307D8619D2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Rectangle 21">
                <a:extLst>
                  <a:ext uri="{FF2B5EF4-FFF2-40B4-BE49-F238E27FC236}">
                    <a16:creationId xmlns:a16="http://schemas.microsoft.com/office/drawing/2014/main" id="{037E8930-0F22-4558-9432-F18953E32A0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6" name="Freeform 22">
                <a:extLst>
                  <a:ext uri="{FF2B5EF4-FFF2-40B4-BE49-F238E27FC236}">
                    <a16:creationId xmlns:a16="http://schemas.microsoft.com/office/drawing/2014/main" id="{9AFC3429-FF29-47FF-A4A8-317A979DB9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23">
                <a:extLst>
                  <a:ext uri="{FF2B5EF4-FFF2-40B4-BE49-F238E27FC236}">
                    <a16:creationId xmlns:a16="http://schemas.microsoft.com/office/drawing/2014/main" id="{91D48543-2C05-4768-80B1-ECA6F88508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Freeform 24">
                <a:extLst>
                  <a:ext uri="{FF2B5EF4-FFF2-40B4-BE49-F238E27FC236}">
                    <a16:creationId xmlns:a16="http://schemas.microsoft.com/office/drawing/2014/main" id="{3AC527CC-154C-4370-A25B-74AC5B4A6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9" name="Freeform 25">
                <a:extLst>
                  <a:ext uri="{FF2B5EF4-FFF2-40B4-BE49-F238E27FC236}">
                    <a16:creationId xmlns:a16="http://schemas.microsoft.com/office/drawing/2014/main" id="{798B18F5-51C9-4E50-95C5-A850EF5398A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26">
                <a:extLst>
                  <a:ext uri="{FF2B5EF4-FFF2-40B4-BE49-F238E27FC236}">
                    <a16:creationId xmlns:a16="http://schemas.microsoft.com/office/drawing/2014/main" id="{15B4CF27-638C-4979-B0FD-6263E1307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27">
                <a:extLst>
                  <a:ext uri="{FF2B5EF4-FFF2-40B4-BE49-F238E27FC236}">
                    <a16:creationId xmlns:a16="http://schemas.microsoft.com/office/drawing/2014/main" id="{236C6A22-48A2-4442-B82D-30DB49827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Freeform 28">
                <a:extLst>
                  <a:ext uri="{FF2B5EF4-FFF2-40B4-BE49-F238E27FC236}">
                    <a16:creationId xmlns:a16="http://schemas.microsoft.com/office/drawing/2014/main" id="{1BB7BCE1-0D99-412E-ABA6-81412638E9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3" name="Freeform 29">
                <a:extLst>
                  <a:ext uri="{FF2B5EF4-FFF2-40B4-BE49-F238E27FC236}">
                    <a16:creationId xmlns:a16="http://schemas.microsoft.com/office/drawing/2014/main" id="{C20E57E0-0912-44F2-93DA-75E4D13F3B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4" name="Freeform 30">
                <a:extLst>
                  <a:ext uri="{FF2B5EF4-FFF2-40B4-BE49-F238E27FC236}">
                    <a16:creationId xmlns:a16="http://schemas.microsoft.com/office/drawing/2014/main" id="{DF059390-54ED-44F4-983F-92FF36AD9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5" name="Freeform 31">
                <a:extLst>
                  <a:ext uri="{FF2B5EF4-FFF2-40B4-BE49-F238E27FC236}">
                    <a16:creationId xmlns:a16="http://schemas.microsoft.com/office/drawing/2014/main" id="{42D5E9ED-595D-443D-8CDC-D8FCD4021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grpSp>
          <p:nvGrpSpPr>
            <p:cNvPr id="18" name="Group 17">
              <a:extLst>
                <a:ext uri="{FF2B5EF4-FFF2-40B4-BE49-F238E27FC236}">
                  <a16:creationId xmlns:a16="http://schemas.microsoft.com/office/drawing/2014/main" id="{DB14A457-C54A-4F1E-91FB-0FEE49877D6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9" name="Freeform 32">
                <a:extLst>
                  <a:ext uri="{FF2B5EF4-FFF2-40B4-BE49-F238E27FC236}">
                    <a16:creationId xmlns:a16="http://schemas.microsoft.com/office/drawing/2014/main" id="{791F3E2E-D393-464E-84B4-9B30D071A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Freeform 33">
                <a:extLst>
                  <a:ext uri="{FF2B5EF4-FFF2-40B4-BE49-F238E27FC236}">
                    <a16:creationId xmlns:a16="http://schemas.microsoft.com/office/drawing/2014/main" id="{EBEEAD6F-6425-4F85-A8A8-4FF19A909B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34">
                <a:extLst>
                  <a:ext uri="{FF2B5EF4-FFF2-40B4-BE49-F238E27FC236}">
                    <a16:creationId xmlns:a16="http://schemas.microsoft.com/office/drawing/2014/main" id="{8AACA44E-9D6C-4708-8D61-D767B6620B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35">
                <a:extLst>
                  <a:ext uri="{FF2B5EF4-FFF2-40B4-BE49-F238E27FC236}">
                    <a16:creationId xmlns:a16="http://schemas.microsoft.com/office/drawing/2014/main" id="{B6E3525F-9937-463E-872C-8EB7C62D1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36">
                <a:extLst>
                  <a:ext uri="{FF2B5EF4-FFF2-40B4-BE49-F238E27FC236}">
                    <a16:creationId xmlns:a16="http://schemas.microsoft.com/office/drawing/2014/main" id="{BE829B0B-C602-40F1-81D1-A55332343D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37">
                <a:extLst>
                  <a:ext uri="{FF2B5EF4-FFF2-40B4-BE49-F238E27FC236}">
                    <a16:creationId xmlns:a16="http://schemas.microsoft.com/office/drawing/2014/main" id="{92660531-24B5-4B97-A4A2-64686E235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38">
                <a:extLst>
                  <a:ext uri="{FF2B5EF4-FFF2-40B4-BE49-F238E27FC236}">
                    <a16:creationId xmlns:a16="http://schemas.microsoft.com/office/drawing/2014/main" id="{6242D0CE-6FFD-4D17-AC26-BD3E481195F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39">
                <a:extLst>
                  <a:ext uri="{FF2B5EF4-FFF2-40B4-BE49-F238E27FC236}">
                    <a16:creationId xmlns:a16="http://schemas.microsoft.com/office/drawing/2014/main" id="{61631F37-AF37-4DB9-8D98-A08586C76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40">
                <a:extLst>
                  <a:ext uri="{FF2B5EF4-FFF2-40B4-BE49-F238E27FC236}">
                    <a16:creationId xmlns:a16="http://schemas.microsoft.com/office/drawing/2014/main" id="{2A2597FF-2F22-40BB-A7B3-19C4DFCFFA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Rectangle 41">
                <a:extLst>
                  <a:ext uri="{FF2B5EF4-FFF2-40B4-BE49-F238E27FC236}">
                    <a16:creationId xmlns:a16="http://schemas.microsoft.com/office/drawing/2014/main" id="{DCC8773C-0113-4046-B222-C8F4080AF38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grpSp>
      </p:grpSp>
      <p:pic>
        <p:nvPicPr>
          <p:cNvPr id="57" name="Picture 2">
            <a:extLst>
              <a:ext uri="{FF2B5EF4-FFF2-40B4-BE49-F238E27FC236}">
                <a16:creationId xmlns:a16="http://schemas.microsoft.com/office/drawing/2014/main" id="{1B17CCE2-CEEF-40CA-8C4D-0DC2DCA78A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440822" y="221153"/>
            <a:ext cx="4747088" cy="1111857"/>
          </a:xfrm>
        </p:spPr>
        <p:txBody>
          <a:bodyPr>
            <a:normAutofit/>
          </a:bodyPr>
          <a:lstStyle/>
          <a:p>
            <a:r>
              <a:rPr lang="en-US" dirty="0">
                <a:solidFill>
                  <a:srgbClr val="FFFFFF"/>
                </a:solidFill>
              </a:rPr>
              <a:t>Conclusions</a:t>
            </a:r>
          </a:p>
        </p:txBody>
      </p:sp>
      <p:sp useBgFill="1">
        <p:nvSpPr>
          <p:cNvPr id="59" name="Round Diagonal Corner Rectangle 9">
            <a:extLst>
              <a:ext uri="{FF2B5EF4-FFF2-40B4-BE49-F238E27FC236}">
                <a16:creationId xmlns:a16="http://schemas.microsoft.com/office/drawing/2014/main" id="{66D4F5BA-1D71-49B2-8A7F-6B4EB94D7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Pencil">
            <a:extLst>
              <a:ext uri="{FF2B5EF4-FFF2-40B4-BE49-F238E27FC236}">
                <a16:creationId xmlns:a16="http://schemas.microsoft.com/office/drawing/2014/main" id="{EF3204DF-1308-7176-98DA-6A06D1507B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2893" y="1147145"/>
            <a:ext cx="4567773" cy="4567773"/>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idx="1"/>
          </p:nvPr>
        </p:nvSpPr>
        <p:spPr>
          <a:xfrm>
            <a:off x="6551948" y="1611313"/>
            <a:ext cx="4747087" cy="4431138"/>
          </a:xfrm>
        </p:spPr>
        <p:txBody>
          <a:bodyPr>
            <a:normAutofit/>
          </a:bodyPr>
          <a:lstStyle/>
          <a:p>
            <a:pPr lvl="0">
              <a:lnSpc>
                <a:spcPct val="110000"/>
              </a:lnSpc>
            </a:pPr>
            <a:r>
              <a:rPr lang="en-US" sz="1400" dirty="0">
                <a:solidFill>
                  <a:srgbClr val="FFFFFF"/>
                </a:solidFill>
              </a:rPr>
              <a:t>Briefly describe and explain the results.</a:t>
            </a:r>
          </a:p>
          <a:p>
            <a:pPr lvl="1">
              <a:lnSpc>
                <a:spcPct val="110000"/>
              </a:lnSpc>
            </a:pPr>
            <a:r>
              <a:rPr lang="en-US" sz="1400" dirty="0">
                <a:solidFill>
                  <a:srgbClr val="FFFFFF"/>
                </a:solidFill>
              </a:rPr>
              <a:t>Answer: The experiment tried to determine the acceleration of a physics textbook with results showing a range of acceleration from 9.24 m/s</a:t>
            </a:r>
            <a:r>
              <a:rPr lang="en-US" sz="1400" baseline="24000" dirty="0">
                <a:solidFill>
                  <a:srgbClr val="FFFFFF"/>
                </a:solidFill>
              </a:rPr>
              <a:t>2</a:t>
            </a:r>
            <a:r>
              <a:rPr lang="en-US" sz="1400" dirty="0">
                <a:solidFill>
                  <a:srgbClr val="FFFFFF"/>
                </a:solidFill>
              </a:rPr>
              <a:t> to 10.04 m/s</a:t>
            </a:r>
            <a:r>
              <a:rPr lang="en-US" sz="1400" baseline="24000" dirty="0">
                <a:solidFill>
                  <a:srgbClr val="FFFFFF"/>
                </a:solidFill>
              </a:rPr>
              <a:t>2</a:t>
            </a:r>
            <a:r>
              <a:rPr lang="en-US" sz="1400" dirty="0">
                <a:solidFill>
                  <a:srgbClr val="FFFFFF"/>
                </a:solidFill>
              </a:rPr>
              <a:t> across five different trials. The average acceleration was calculated to be 9.488 m/s</a:t>
            </a:r>
            <a:r>
              <a:rPr lang="en-US" sz="1400" baseline="24000" dirty="0">
                <a:solidFill>
                  <a:srgbClr val="FFFFFF"/>
                </a:solidFill>
              </a:rPr>
              <a:t>2</a:t>
            </a:r>
            <a:r>
              <a:rPr lang="en-US" sz="1400" dirty="0">
                <a:solidFill>
                  <a:srgbClr val="FFFFFF"/>
                </a:solidFill>
              </a:rPr>
              <a:t> with a percent difference of approximately 3.18%, which indicates that the measured acceleration was slightly lower than the expected value.</a:t>
            </a:r>
          </a:p>
          <a:p>
            <a:pPr lvl="0">
              <a:lnSpc>
                <a:spcPct val="110000"/>
              </a:lnSpc>
            </a:pPr>
            <a:r>
              <a:rPr lang="en-US" sz="1400" dirty="0">
                <a:solidFill>
                  <a:srgbClr val="FFFFFF"/>
                </a:solidFill>
              </a:rPr>
              <a:t>How much variation is there from trial to trial? What does this indicate about the uncertainty of the result?</a:t>
            </a:r>
          </a:p>
          <a:p>
            <a:pPr lvl="1">
              <a:lnSpc>
                <a:spcPct val="110000"/>
              </a:lnSpc>
            </a:pPr>
            <a:r>
              <a:rPr lang="en-US" sz="1400" dirty="0">
                <a:solidFill>
                  <a:srgbClr val="FFFFFF"/>
                </a:solidFill>
              </a:rPr>
              <a:t>Answer: The variation from trial to trial is a variation of 0.8 m/s</a:t>
            </a:r>
            <a:r>
              <a:rPr lang="en-US" sz="1400" baseline="24000" dirty="0">
                <a:solidFill>
                  <a:srgbClr val="FFFFFF"/>
                </a:solidFill>
              </a:rPr>
              <a:t>2</a:t>
            </a:r>
            <a:r>
              <a:rPr lang="en-US" sz="1400" dirty="0">
                <a:solidFill>
                  <a:srgbClr val="FFFFFF"/>
                </a:solidFill>
              </a:rPr>
              <a:t>. This indicates that the measurements were not perfectly consistent possibly due to slight measurement errors, or environmental factors like air resistance or friction that could have made the results different.</a:t>
            </a:r>
          </a:p>
        </p:txBody>
      </p:sp>
    </p:spTree>
    <p:extLst>
      <p:ext uri="{BB962C8B-B14F-4D97-AF65-F5344CB8AC3E}">
        <p14:creationId xmlns:p14="http://schemas.microsoft.com/office/powerpoint/2010/main" val="4069709915"/>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0" name="Group 9">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1"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2"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0"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2"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66" name="Group 65">
            <a:extLst>
              <a:ext uri="{FF2B5EF4-FFF2-40B4-BE49-F238E27FC236}">
                <a16:creationId xmlns:a16="http://schemas.microsoft.com/office/drawing/2014/main" id="{6C68F39D-867D-4AFF-94C4-C3829AD5C5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67" name="Rectangle 66">
              <a:extLst>
                <a:ext uri="{FF2B5EF4-FFF2-40B4-BE49-F238E27FC236}">
                  <a16:creationId xmlns:a16="http://schemas.microsoft.com/office/drawing/2014/main" id="{8EC3C6AD-76A6-4B9E-9700-E70BCEA5BC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2">
              <a:extLst>
                <a:ext uri="{FF2B5EF4-FFF2-40B4-BE49-F238E27FC236}">
                  <a16:creationId xmlns:a16="http://schemas.microsoft.com/office/drawing/2014/main" id="{DC213DD1-BF02-41F7-80A7-E6A5694F573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F479BDF6-61DC-B95F-84F8-FC502B65AD2C}"/>
              </a:ext>
            </a:extLst>
          </p:cNvPr>
          <p:cNvSpPr>
            <a:spLocks noGrp="1"/>
          </p:cNvSpPr>
          <p:nvPr>
            <p:ph type="title"/>
          </p:nvPr>
        </p:nvSpPr>
        <p:spPr>
          <a:xfrm>
            <a:off x="5270066" y="1122363"/>
            <a:ext cx="5397933" cy="2387600"/>
          </a:xfrm>
        </p:spPr>
        <p:txBody>
          <a:bodyPr vert="horz" lIns="91440" tIns="45720" rIns="91440" bIns="45720" rtlCol="0" anchor="b">
            <a:normAutofit/>
          </a:bodyPr>
          <a:lstStyle/>
          <a:p>
            <a:r>
              <a:rPr lang="en-US" sz="4800"/>
              <a:t>Conservation of Energy of a Free-Falling Object</a:t>
            </a:r>
          </a:p>
        </p:txBody>
      </p:sp>
      <p:pic>
        <p:nvPicPr>
          <p:cNvPr id="4" name="Picture 3" descr="Wind turbines in a field&#10;&#10;AI-generated content may be incorrect.">
            <a:extLst>
              <a:ext uri="{FF2B5EF4-FFF2-40B4-BE49-F238E27FC236}">
                <a16:creationId xmlns:a16="http://schemas.microsoft.com/office/drawing/2014/main" id="{9B201F7D-B711-F323-6D06-7FF6785D17AC}"/>
              </a:ext>
            </a:extLst>
          </p:cNvPr>
          <p:cNvPicPr>
            <a:picLocks noChangeAspect="1"/>
          </p:cNvPicPr>
          <p:nvPr/>
        </p:nvPicPr>
        <p:blipFill>
          <a:blip r:embed="rId4"/>
          <a:srcRect l="27979" r="34000"/>
          <a:stretch/>
        </p:blipFill>
        <p:spPr>
          <a:xfrm>
            <a:off x="-5597" y="10"/>
            <a:ext cx="4635583" cy="6857990"/>
          </a:xfrm>
          <a:prstGeom prst="rect">
            <a:avLst/>
          </a:prstGeom>
        </p:spPr>
      </p:pic>
      <p:grpSp>
        <p:nvGrpSpPr>
          <p:cNvPr id="70" name="Group 69">
            <a:extLst>
              <a:ext uri="{FF2B5EF4-FFF2-40B4-BE49-F238E27FC236}">
                <a16:creationId xmlns:a16="http://schemas.microsoft.com/office/drawing/2014/main" id="{4466CCD0-FEF9-460D-9FB6-11613A492B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71" name="Rectangle 5">
              <a:extLst>
                <a:ext uri="{FF2B5EF4-FFF2-40B4-BE49-F238E27FC236}">
                  <a16:creationId xmlns:a16="http://schemas.microsoft.com/office/drawing/2014/main" id="{F642B7E9-F9AF-4BC0-B586-E7B0E8E878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2" name="Freeform 6">
              <a:extLst>
                <a:ext uri="{FF2B5EF4-FFF2-40B4-BE49-F238E27FC236}">
                  <a16:creationId xmlns:a16="http://schemas.microsoft.com/office/drawing/2014/main" id="{16CE5EA6-3C76-4E5C-9257-D6A61A31C5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3" name="Freeform 7">
              <a:extLst>
                <a:ext uri="{FF2B5EF4-FFF2-40B4-BE49-F238E27FC236}">
                  <a16:creationId xmlns:a16="http://schemas.microsoft.com/office/drawing/2014/main" id="{DD7BCC42-B325-4F92-B500-14A2933DA3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4" name="Rectangle 8">
              <a:extLst>
                <a:ext uri="{FF2B5EF4-FFF2-40B4-BE49-F238E27FC236}">
                  <a16:creationId xmlns:a16="http://schemas.microsoft.com/office/drawing/2014/main" id="{197BF445-29BA-4C54-A1B4-A4390F02250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5" name="Freeform 9">
              <a:extLst>
                <a:ext uri="{FF2B5EF4-FFF2-40B4-BE49-F238E27FC236}">
                  <a16:creationId xmlns:a16="http://schemas.microsoft.com/office/drawing/2014/main" id="{B10C1630-E8C0-489C-8FFB-C9BBAEDE7A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6" name="Freeform 10">
              <a:extLst>
                <a:ext uri="{FF2B5EF4-FFF2-40B4-BE49-F238E27FC236}">
                  <a16:creationId xmlns:a16="http://schemas.microsoft.com/office/drawing/2014/main" id="{B8778BE5-6D1F-4629-A045-8A87E2C756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7" name="Freeform 11">
              <a:extLst>
                <a:ext uri="{FF2B5EF4-FFF2-40B4-BE49-F238E27FC236}">
                  <a16:creationId xmlns:a16="http://schemas.microsoft.com/office/drawing/2014/main" id="{A7885ADB-F1C4-4FF3-93CD-7C9337E87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8" name="Freeform 12">
              <a:extLst>
                <a:ext uri="{FF2B5EF4-FFF2-40B4-BE49-F238E27FC236}">
                  <a16:creationId xmlns:a16="http://schemas.microsoft.com/office/drawing/2014/main" id="{59FC4F71-6E39-414E-9F39-CE1479FF81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9" name="Freeform 13">
              <a:extLst>
                <a:ext uri="{FF2B5EF4-FFF2-40B4-BE49-F238E27FC236}">
                  <a16:creationId xmlns:a16="http://schemas.microsoft.com/office/drawing/2014/main" id="{3FC9614F-1D2C-4CAC-8CE9-32DC7D863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0" name="Freeform 14">
              <a:extLst>
                <a:ext uri="{FF2B5EF4-FFF2-40B4-BE49-F238E27FC236}">
                  <a16:creationId xmlns:a16="http://schemas.microsoft.com/office/drawing/2014/main" id="{2A872F50-76EA-4A5B-AA68-3CE2E2673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1" name="Freeform 15">
              <a:extLst>
                <a:ext uri="{FF2B5EF4-FFF2-40B4-BE49-F238E27FC236}">
                  <a16:creationId xmlns:a16="http://schemas.microsoft.com/office/drawing/2014/main" id="{CE389546-6A1F-4203-ACD1-BC17DDBFB0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2" name="Freeform 16">
              <a:extLst>
                <a:ext uri="{FF2B5EF4-FFF2-40B4-BE49-F238E27FC236}">
                  <a16:creationId xmlns:a16="http://schemas.microsoft.com/office/drawing/2014/main" id="{1BA89DC9-FE9A-4228-A4BE-D3A37F8656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3" name="Freeform 17">
              <a:extLst>
                <a:ext uri="{FF2B5EF4-FFF2-40B4-BE49-F238E27FC236}">
                  <a16:creationId xmlns:a16="http://schemas.microsoft.com/office/drawing/2014/main" id="{FA3E79A5-9B81-48B5-B96F-8D55B02FD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4" name="Freeform 18">
              <a:extLst>
                <a:ext uri="{FF2B5EF4-FFF2-40B4-BE49-F238E27FC236}">
                  <a16:creationId xmlns:a16="http://schemas.microsoft.com/office/drawing/2014/main" id="{A76D4D27-C537-45E4-96DE-C5FD2C9A37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5" name="Freeform 19">
              <a:extLst>
                <a:ext uri="{FF2B5EF4-FFF2-40B4-BE49-F238E27FC236}">
                  <a16:creationId xmlns:a16="http://schemas.microsoft.com/office/drawing/2014/main" id="{C1B158DD-2DCB-42FF-B1FE-3C947FEF0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6" name="Freeform 20">
              <a:extLst>
                <a:ext uri="{FF2B5EF4-FFF2-40B4-BE49-F238E27FC236}">
                  <a16:creationId xmlns:a16="http://schemas.microsoft.com/office/drawing/2014/main" id="{3307DC3E-0C6E-4E70-AFA2-96538CE3CD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7" name="Freeform 21">
              <a:extLst>
                <a:ext uri="{FF2B5EF4-FFF2-40B4-BE49-F238E27FC236}">
                  <a16:creationId xmlns:a16="http://schemas.microsoft.com/office/drawing/2014/main" id="{53A9F721-7EE3-4844-BB91-0B995BAC15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8" name="Freeform 22">
              <a:extLst>
                <a:ext uri="{FF2B5EF4-FFF2-40B4-BE49-F238E27FC236}">
                  <a16:creationId xmlns:a16="http://schemas.microsoft.com/office/drawing/2014/main" id="{8F057800-5B8F-4775-805B-89727A78A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9" name="Freeform 23">
              <a:extLst>
                <a:ext uri="{FF2B5EF4-FFF2-40B4-BE49-F238E27FC236}">
                  <a16:creationId xmlns:a16="http://schemas.microsoft.com/office/drawing/2014/main" id="{FC6DF692-3394-4FDD-92BA-CA0C41EBC3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0" name="Freeform 24">
              <a:extLst>
                <a:ext uri="{FF2B5EF4-FFF2-40B4-BE49-F238E27FC236}">
                  <a16:creationId xmlns:a16="http://schemas.microsoft.com/office/drawing/2014/main" id="{B825CD97-262B-4A33-B1E5-55F0D81F40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1" name="Freeform 25">
              <a:extLst>
                <a:ext uri="{FF2B5EF4-FFF2-40B4-BE49-F238E27FC236}">
                  <a16:creationId xmlns:a16="http://schemas.microsoft.com/office/drawing/2014/main" id="{F00EA2FE-C735-4E1E-B9DC-636C49061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2" name="Freeform 26">
              <a:extLst>
                <a:ext uri="{FF2B5EF4-FFF2-40B4-BE49-F238E27FC236}">
                  <a16:creationId xmlns:a16="http://schemas.microsoft.com/office/drawing/2014/main" id="{95B50260-0DDF-4260-8DC1-D504B0643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3" name="Freeform 27">
              <a:extLst>
                <a:ext uri="{FF2B5EF4-FFF2-40B4-BE49-F238E27FC236}">
                  <a16:creationId xmlns:a16="http://schemas.microsoft.com/office/drawing/2014/main" id="{BBB491EB-35C1-4159-94B2-A367ADC134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4" name="Freeform 28">
              <a:extLst>
                <a:ext uri="{FF2B5EF4-FFF2-40B4-BE49-F238E27FC236}">
                  <a16:creationId xmlns:a16="http://schemas.microsoft.com/office/drawing/2014/main" id="{7EAA4E1C-EC83-44E0-A4AB-4B0F509A8C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5" name="Freeform 29">
              <a:extLst>
                <a:ext uri="{FF2B5EF4-FFF2-40B4-BE49-F238E27FC236}">
                  <a16:creationId xmlns:a16="http://schemas.microsoft.com/office/drawing/2014/main" id="{BE561717-C43F-46C1-BBCE-C830DE4A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6" name="Freeform 30">
              <a:extLst>
                <a:ext uri="{FF2B5EF4-FFF2-40B4-BE49-F238E27FC236}">
                  <a16:creationId xmlns:a16="http://schemas.microsoft.com/office/drawing/2014/main" id="{CC840BC4-F1CE-4A1B-A1DE-BB922689E2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7" name="Freeform 31">
              <a:extLst>
                <a:ext uri="{FF2B5EF4-FFF2-40B4-BE49-F238E27FC236}">
                  <a16:creationId xmlns:a16="http://schemas.microsoft.com/office/drawing/2014/main" id="{03B586C7-6126-46E0-9BEF-522798686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8" name="Freeform 32">
              <a:extLst>
                <a:ext uri="{FF2B5EF4-FFF2-40B4-BE49-F238E27FC236}">
                  <a16:creationId xmlns:a16="http://schemas.microsoft.com/office/drawing/2014/main" id="{45C5C565-0EB6-4E0C-9752-84084CDBB8B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9" name="Rectangle 33">
              <a:extLst>
                <a:ext uri="{FF2B5EF4-FFF2-40B4-BE49-F238E27FC236}">
                  <a16:creationId xmlns:a16="http://schemas.microsoft.com/office/drawing/2014/main" id="{5CABC7BF-500C-4275-9EAA-9563EF43C62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00" name="Freeform 34">
              <a:extLst>
                <a:ext uri="{FF2B5EF4-FFF2-40B4-BE49-F238E27FC236}">
                  <a16:creationId xmlns:a16="http://schemas.microsoft.com/office/drawing/2014/main" id="{C7AA982B-BB49-4311-A724-81AAF8ABC3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1" name="Freeform 35">
              <a:extLst>
                <a:ext uri="{FF2B5EF4-FFF2-40B4-BE49-F238E27FC236}">
                  <a16:creationId xmlns:a16="http://schemas.microsoft.com/office/drawing/2014/main" id="{89D49DD1-C07D-4ADD-BD4A-D6AA72575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2" name="Freeform 36">
              <a:extLst>
                <a:ext uri="{FF2B5EF4-FFF2-40B4-BE49-F238E27FC236}">
                  <a16:creationId xmlns:a16="http://schemas.microsoft.com/office/drawing/2014/main" id="{4359B9DB-1A95-4934-A839-A76774D792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3" name="Freeform 37">
              <a:extLst>
                <a:ext uri="{FF2B5EF4-FFF2-40B4-BE49-F238E27FC236}">
                  <a16:creationId xmlns:a16="http://schemas.microsoft.com/office/drawing/2014/main" id="{2B7EEF08-F28B-48E9-BA1D-E61AC62013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4" name="Freeform 38">
              <a:extLst>
                <a:ext uri="{FF2B5EF4-FFF2-40B4-BE49-F238E27FC236}">
                  <a16:creationId xmlns:a16="http://schemas.microsoft.com/office/drawing/2014/main" id="{E846B9B0-7D1C-4E1B-9256-7F25E8E88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5" name="Freeform 39">
              <a:extLst>
                <a:ext uri="{FF2B5EF4-FFF2-40B4-BE49-F238E27FC236}">
                  <a16:creationId xmlns:a16="http://schemas.microsoft.com/office/drawing/2014/main" id="{E31B0CE6-7913-4D1C-AC18-2ED44DF92F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6" name="Freeform 40">
              <a:extLst>
                <a:ext uri="{FF2B5EF4-FFF2-40B4-BE49-F238E27FC236}">
                  <a16:creationId xmlns:a16="http://schemas.microsoft.com/office/drawing/2014/main" id="{0F3517CE-D006-4218-9BB0-65269371EF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7" name="Freeform 41">
              <a:extLst>
                <a:ext uri="{FF2B5EF4-FFF2-40B4-BE49-F238E27FC236}">
                  <a16:creationId xmlns:a16="http://schemas.microsoft.com/office/drawing/2014/main" id="{DE7DB798-CAAE-42A3-BDFE-D6AD0E0DA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8" name="Freeform 42">
              <a:extLst>
                <a:ext uri="{FF2B5EF4-FFF2-40B4-BE49-F238E27FC236}">
                  <a16:creationId xmlns:a16="http://schemas.microsoft.com/office/drawing/2014/main" id="{07A53F87-B4E0-4C4E-B913-D336D8993D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9" name="Freeform 43">
              <a:extLst>
                <a:ext uri="{FF2B5EF4-FFF2-40B4-BE49-F238E27FC236}">
                  <a16:creationId xmlns:a16="http://schemas.microsoft.com/office/drawing/2014/main" id="{587D3AD0-B188-4D2E-A497-5180C1F22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0" name="Freeform 44">
              <a:extLst>
                <a:ext uri="{FF2B5EF4-FFF2-40B4-BE49-F238E27FC236}">
                  <a16:creationId xmlns:a16="http://schemas.microsoft.com/office/drawing/2014/main" id="{E8B4429B-56DB-4ED5-8296-1C4EB6AE04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1" name="Rectangle 45">
              <a:extLst>
                <a:ext uri="{FF2B5EF4-FFF2-40B4-BE49-F238E27FC236}">
                  <a16:creationId xmlns:a16="http://schemas.microsoft.com/office/drawing/2014/main" id="{ABBE178E-641F-4008-8760-5134D226AA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12" name="Freeform 46">
              <a:extLst>
                <a:ext uri="{FF2B5EF4-FFF2-40B4-BE49-F238E27FC236}">
                  <a16:creationId xmlns:a16="http://schemas.microsoft.com/office/drawing/2014/main" id="{BB7A09DD-4AE2-4235-BCBA-B52CB7986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3" name="Freeform 47">
              <a:extLst>
                <a:ext uri="{FF2B5EF4-FFF2-40B4-BE49-F238E27FC236}">
                  <a16:creationId xmlns:a16="http://schemas.microsoft.com/office/drawing/2014/main" id="{64DBEF94-3525-4008-AD35-D566A238B9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4" name="Freeform 48">
              <a:extLst>
                <a:ext uri="{FF2B5EF4-FFF2-40B4-BE49-F238E27FC236}">
                  <a16:creationId xmlns:a16="http://schemas.microsoft.com/office/drawing/2014/main" id="{1C0CEBA3-32C8-4D37-BBD0-8863B008E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5" name="Freeform 49">
              <a:extLst>
                <a:ext uri="{FF2B5EF4-FFF2-40B4-BE49-F238E27FC236}">
                  <a16:creationId xmlns:a16="http://schemas.microsoft.com/office/drawing/2014/main" id="{D12DBC8B-AE05-43C6-BF30-3F9CDADE9B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6" name="Freeform 50">
              <a:extLst>
                <a:ext uri="{FF2B5EF4-FFF2-40B4-BE49-F238E27FC236}">
                  <a16:creationId xmlns:a16="http://schemas.microsoft.com/office/drawing/2014/main" id="{47D642DC-B097-481B-8F32-671DE6AB56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7" name="Freeform 51">
              <a:extLst>
                <a:ext uri="{FF2B5EF4-FFF2-40B4-BE49-F238E27FC236}">
                  <a16:creationId xmlns:a16="http://schemas.microsoft.com/office/drawing/2014/main" id="{0D7CD8F4-0787-4106-9E76-FF0AFA0AC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8" name="Freeform 52">
              <a:extLst>
                <a:ext uri="{FF2B5EF4-FFF2-40B4-BE49-F238E27FC236}">
                  <a16:creationId xmlns:a16="http://schemas.microsoft.com/office/drawing/2014/main" id="{3ED06726-52C5-468C-BEA2-0194993F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9" name="Freeform 53">
              <a:extLst>
                <a:ext uri="{FF2B5EF4-FFF2-40B4-BE49-F238E27FC236}">
                  <a16:creationId xmlns:a16="http://schemas.microsoft.com/office/drawing/2014/main" id="{1541CE8F-816C-4189-8522-7AAA7EABD80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0" name="Freeform 54">
              <a:extLst>
                <a:ext uri="{FF2B5EF4-FFF2-40B4-BE49-F238E27FC236}">
                  <a16:creationId xmlns:a16="http://schemas.microsoft.com/office/drawing/2014/main" id="{3D0F8D98-15AC-458C-B872-777F4BBF3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1" name="Freeform 55">
              <a:extLst>
                <a:ext uri="{FF2B5EF4-FFF2-40B4-BE49-F238E27FC236}">
                  <a16:creationId xmlns:a16="http://schemas.microsoft.com/office/drawing/2014/main" id="{C9DE1ACE-C20F-4504-B0A1-5A37CA0D1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2" name="Freeform 56">
              <a:extLst>
                <a:ext uri="{FF2B5EF4-FFF2-40B4-BE49-F238E27FC236}">
                  <a16:creationId xmlns:a16="http://schemas.microsoft.com/office/drawing/2014/main" id="{E4BDEE62-868F-49A1-B97A-DE8EDC86F9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3" name="Freeform 57">
              <a:extLst>
                <a:ext uri="{FF2B5EF4-FFF2-40B4-BE49-F238E27FC236}">
                  <a16:creationId xmlns:a16="http://schemas.microsoft.com/office/drawing/2014/main" id="{B71AB3E3-099B-47DC-AD0D-215F18FD3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4" name="Freeform 58">
              <a:extLst>
                <a:ext uri="{FF2B5EF4-FFF2-40B4-BE49-F238E27FC236}">
                  <a16:creationId xmlns:a16="http://schemas.microsoft.com/office/drawing/2014/main" id="{7D4B7844-C6A2-45AA-9147-C1CEC0CB83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126" name="Group 125">
            <a:extLst>
              <a:ext uri="{FF2B5EF4-FFF2-40B4-BE49-F238E27FC236}">
                <a16:creationId xmlns:a16="http://schemas.microsoft.com/office/drawing/2014/main" id="{176E1971-1C4C-46C8-A821-6376642801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27" name="Freeform 32">
              <a:extLst>
                <a:ext uri="{FF2B5EF4-FFF2-40B4-BE49-F238E27FC236}">
                  <a16:creationId xmlns:a16="http://schemas.microsoft.com/office/drawing/2014/main" id="{35FAC14F-8CA0-40F3-ADE4-31DBF8BD7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8" name="Freeform 33">
              <a:extLst>
                <a:ext uri="{FF2B5EF4-FFF2-40B4-BE49-F238E27FC236}">
                  <a16:creationId xmlns:a16="http://schemas.microsoft.com/office/drawing/2014/main" id="{778F8CB9-0C96-4B66-B943-C5BF1A1B5D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9" name="Freeform 34">
              <a:extLst>
                <a:ext uri="{FF2B5EF4-FFF2-40B4-BE49-F238E27FC236}">
                  <a16:creationId xmlns:a16="http://schemas.microsoft.com/office/drawing/2014/main" id="{DB1C8E93-74F9-42A0-B326-E06DC9C584E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0" name="Freeform 35">
              <a:extLst>
                <a:ext uri="{FF2B5EF4-FFF2-40B4-BE49-F238E27FC236}">
                  <a16:creationId xmlns:a16="http://schemas.microsoft.com/office/drawing/2014/main" id="{EC6EA429-8E16-49E0-82D7-5846CDA76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1" name="Freeform 36">
              <a:extLst>
                <a:ext uri="{FF2B5EF4-FFF2-40B4-BE49-F238E27FC236}">
                  <a16:creationId xmlns:a16="http://schemas.microsoft.com/office/drawing/2014/main" id="{8F64C508-2357-44C9-93D8-FC81B85AE2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2" name="Freeform 37">
              <a:extLst>
                <a:ext uri="{FF2B5EF4-FFF2-40B4-BE49-F238E27FC236}">
                  <a16:creationId xmlns:a16="http://schemas.microsoft.com/office/drawing/2014/main" id="{82F6F3F7-8F51-41B4-AC2B-699593A1F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3" name="Freeform 38">
              <a:extLst>
                <a:ext uri="{FF2B5EF4-FFF2-40B4-BE49-F238E27FC236}">
                  <a16:creationId xmlns:a16="http://schemas.microsoft.com/office/drawing/2014/main" id="{6F2FC65A-DA31-4602-B324-E53F76BD93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4" name="Freeform 39">
              <a:extLst>
                <a:ext uri="{FF2B5EF4-FFF2-40B4-BE49-F238E27FC236}">
                  <a16:creationId xmlns:a16="http://schemas.microsoft.com/office/drawing/2014/main" id="{0E9B7CF9-E3CC-495E-A513-A8A1C2422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5" name="Freeform 40">
              <a:extLst>
                <a:ext uri="{FF2B5EF4-FFF2-40B4-BE49-F238E27FC236}">
                  <a16:creationId xmlns:a16="http://schemas.microsoft.com/office/drawing/2014/main" id="{35C09477-23EA-4E6A-A8C2-5B447B25E9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6" name="Rectangle 41">
              <a:extLst>
                <a:ext uri="{FF2B5EF4-FFF2-40B4-BE49-F238E27FC236}">
                  <a16:creationId xmlns:a16="http://schemas.microsoft.com/office/drawing/2014/main" id="{80A5D070-0FE6-4F72-8077-E259B2D35A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grpSp>
    </p:spTree>
    <p:extLst>
      <p:ext uri="{BB962C8B-B14F-4D97-AF65-F5344CB8AC3E}">
        <p14:creationId xmlns:p14="http://schemas.microsoft.com/office/powerpoint/2010/main" val="362515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48000"/>
                <a:hueMod val="106000"/>
                <a:satMod val="140000"/>
                <a:lumMod val="42000"/>
              </a:schemeClr>
              <a:schemeClr val="bg2">
                <a:tint val="98000"/>
                <a:hueMod val="92000"/>
                <a:satMod val="220000"/>
                <a:lumMod val="90000"/>
              </a:schemeClr>
            </a:duotone>
          </a:blip>
          <a:stretch/>
        </a:blipFill>
        <a:effectLst/>
      </p:bgPr>
    </p:bg>
    <p:spTree>
      <p:nvGrpSpPr>
        <p:cNvPr id="1" name=""/>
        <p:cNvGrpSpPr/>
        <p:nvPr/>
      </p:nvGrpSpPr>
      <p:grpSpPr>
        <a:xfrm>
          <a:off x="0" y="0"/>
          <a:ext cx="0" cy="0"/>
          <a:chOff x="0" y="0"/>
          <a:chExt cx="0" cy="0"/>
        </a:xfrm>
      </p:grpSpPr>
      <p:grpSp>
        <p:nvGrpSpPr>
          <p:cNvPr id="340" name="Group 279">
            <a:extLst>
              <a:ext uri="{FF2B5EF4-FFF2-40B4-BE49-F238E27FC236}">
                <a16:creationId xmlns:a16="http://schemas.microsoft.com/office/drawing/2014/main" id="{5FE07634-A83A-4681-9C1D-BC0775F9D29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281" name="Rectangle 280">
              <a:extLst>
                <a:ext uri="{FF2B5EF4-FFF2-40B4-BE49-F238E27FC236}">
                  <a16:creationId xmlns:a16="http://schemas.microsoft.com/office/drawing/2014/main" id="{BF62976A-266E-4650-88F2-C16130F3D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2" name="Picture 2">
              <a:extLst>
                <a:ext uri="{FF2B5EF4-FFF2-40B4-BE49-F238E27FC236}">
                  <a16:creationId xmlns:a16="http://schemas.microsoft.com/office/drawing/2014/main" id="{88D9B99B-59C2-481A-A948-F87920A7FE5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4">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9A134327-4864-46BB-A57A-7055C9E3AEC1}"/>
              </a:ext>
            </a:extLst>
          </p:cNvPr>
          <p:cNvSpPr>
            <a:spLocks noGrp="1"/>
          </p:cNvSpPr>
          <p:nvPr>
            <p:ph type="title"/>
          </p:nvPr>
        </p:nvSpPr>
        <p:spPr>
          <a:xfrm>
            <a:off x="7970460" y="33638"/>
            <a:ext cx="3084891" cy="1156996"/>
          </a:xfrm>
        </p:spPr>
        <p:txBody>
          <a:bodyPr>
            <a:normAutofit/>
          </a:bodyPr>
          <a:lstStyle/>
          <a:p>
            <a:r>
              <a:rPr lang="en-US" sz="3200" dirty="0"/>
              <a:t>Introduction</a:t>
            </a:r>
          </a:p>
        </p:txBody>
      </p:sp>
      <p:pic>
        <p:nvPicPr>
          <p:cNvPr id="10" name="Content Placeholder 6" descr="circuit board">
            <a:extLst>
              <a:ext uri="{FF2B5EF4-FFF2-40B4-BE49-F238E27FC236}">
                <a16:creationId xmlns:a16="http://schemas.microsoft.com/office/drawing/2014/main" id="{38616497-6A2B-4863-A3DD-A2D0AF074897}"/>
              </a:ext>
            </a:extLst>
          </p:cNvPr>
          <p:cNvPicPr>
            <a:picLocks noChangeAspect="1"/>
          </p:cNvPicPr>
          <p:nvPr/>
        </p:nvPicPr>
        <p:blipFill rotWithShape="1">
          <a:blip r:embed="rId5"/>
          <a:srcRect l="7131" r="14065"/>
          <a:stretch/>
        </p:blipFill>
        <p:spPr>
          <a:xfrm flipH="1">
            <a:off x="-5597" y="10"/>
            <a:ext cx="7558541" cy="6857990"/>
          </a:xfrm>
          <a:prstGeom prst="rect">
            <a:avLst/>
          </a:prstGeom>
        </p:spPr>
      </p:pic>
      <p:grpSp>
        <p:nvGrpSpPr>
          <p:cNvPr id="341" name="Group 283">
            <a:extLst>
              <a:ext uri="{FF2B5EF4-FFF2-40B4-BE49-F238E27FC236}">
                <a16:creationId xmlns:a16="http://schemas.microsoft.com/office/drawing/2014/main" id="{A2E1FE48-FA7B-4262-B922-041542931D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285" name="Rectangle 284">
              <a:extLst>
                <a:ext uri="{FF2B5EF4-FFF2-40B4-BE49-F238E27FC236}">
                  <a16:creationId xmlns:a16="http://schemas.microsoft.com/office/drawing/2014/main" id="{F2E644B1-8F72-4AC4-89F1-EB3A027341E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286" name="Freeform 6">
              <a:extLst>
                <a:ext uri="{FF2B5EF4-FFF2-40B4-BE49-F238E27FC236}">
                  <a16:creationId xmlns:a16="http://schemas.microsoft.com/office/drawing/2014/main" id="{1781B8E8-8A26-4FFB-BE0C-7C0C644F7C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7" name="Freeform 7">
              <a:extLst>
                <a:ext uri="{FF2B5EF4-FFF2-40B4-BE49-F238E27FC236}">
                  <a16:creationId xmlns:a16="http://schemas.microsoft.com/office/drawing/2014/main" id="{4109D997-E9DF-4429-A643-3E691E2B70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8" name="Rectangle 287">
              <a:extLst>
                <a:ext uri="{FF2B5EF4-FFF2-40B4-BE49-F238E27FC236}">
                  <a16:creationId xmlns:a16="http://schemas.microsoft.com/office/drawing/2014/main" id="{B392695A-F131-4C51-B689-3F4D5B1A2F1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289" name="Freeform 9">
              <a:extLst>
                <a:ext uri="{FF2B5EF4-FFF2-40B4-BE49-F238E27FC236}">
                  <a16:creationId xmlns:a16="http://schemas.microsoft.com/office/drawing/2014/main" id="{8218EC3E-07D0-417A-B0A8-057F825EF7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0" name="Freeform 10">
              <a:extLst>
                <a:ext uri="{FF2B5EF4-FFF2-40B4-BE49-F238E27FC236}">
                  <a16:creationId xmlns:a16="http://schemas.microsoft.com/office/drawing/2014/main" id="{B036399E-7675-47B6-A645-242946879E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1" name="Freeform 11">
              <a:extLst>
                <a:ext uri="{FF2B5EF4-FFF2-40B4-BE49-F238E27FC236}">
                  <a16:creationId xmlns:a16="http://schemas.microsoft.com/office/drawing/2014/main" id="{C44A0438-B8A4-43B3-B17C-B919FCD92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2" name="Freeform 12">
              <a:extLst>
                <a:ext uri="{FF2B5EF4-FFF2-40B4-BE49-F238E27FC236}">
                  <a16:creationId xmlns:a16="http://schemas.microsoft.com/office/drawing/2014/main" id="{ABC7257F-6F64-4B81-BDA7-7C232BCBA26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3" name="Freeform 13">
              <a:extLst>
                <a:ext uri="{FF2B5EF4-FFF2-40B4-BE49-F238E27FC236}">
                  <a16:creationId xmlns:a16="http://schemas.microsoft.com/office/drawing/2014/main" id="{72DD7E92-F033-480C-A220-63CE422C3A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4" name="Freeform 14">
              <a:extLst>
                <a:ext uri="{FF2B5EF4-FFF2-40B4-BE49-F238E27FC236}">
                  <a16:creationId xmlns:a16="http://schemas.microsoft.com/office/drawing/2014/main" id="{444A9AC9-463E-45E7-A818-13F664F7C0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5" name="Freeform 15">
              <a:extLst>
                <a:ext uri="{FF2B5EF4-FFF2-40B4-BE49-F238E27FC236}">
                  <a16:creationId xmlns:a16="http://schemas.microsoft.com/office/drawing/2014/main" id="{6CCE9BBE-5DE3-4991-80CA-DFEB928673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6" name="Freeform 16">
              <a:extLst>
                <a:ext uri="{FF2B5EF4-FFF2-40B4-BE49-F238E27FC236}">
                  <a16:creationId xmlns:a16="http://schemas.microsoft.com/office/drawing/2014/main" id="{3180F6DF-A13F-491C-BF97-B206E3E7B9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7" name="Freeform 17">
              <a:extLst>
                <a:ext uri="{FF2B5EF4-FFF2-40B4-BE49-F238E27FC236}">
                  <a16:creationId xmlns:a16="http://schemas.microsoft.com/office/drawing/2014/main" id="{CAD0E44C-73C8-42BB-ADA8-2BA6B3082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8" name="Freeform 18">
              <a:extLst>
                <a:ext uri="{FF2B5EF4-FFF2-40B4-BE49-F238E27FC236}">
                  <a16:creationId xmlns:a16="http://schemas.microsoft.com/office/drawing/2014/main" id="{436EC43E-A70D-4E5C-B275-35CA8E93C1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9" name="Freeform 19">
              <a:extLst>
                <a:ext uri="{FF2B5EF4-FFF2-40B4-BE49-F238E27FC236}">
                  <a16:creationId xmlns:a16="http://schemas.microsoft.com/office/drawing/2014/main" id="{ADE7E5B6-2E2A-4F56-9E90-F8613E6D10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0" name="Freeform 20">
              <a:extLst>
                <a:ext uri="{FF2B5EF4-FFF2-40B4-BE49-F238E27FC236}">
                  <a16:creationId xmlns:a16="http://schemas.microsoft.com/office/drawing/2014/main" id="{86B9E49B-AE8D-47E0-BACC-A6D0AC3AB23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1" name="Freeform 21">
              <a:extLst>
                <a:ext uri="{FF2B5EF4-FFF2-40B4-BE49-F238E27FC236}">
                  <a16:creationId xmlns:a16="http://schemas.microsoft.com/office/drawing/2014/main" id="{2EB961AF-CD61-41BA-B0B2-0741A5ED64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2" name="Freeform 22">
              <a:extLst>
                <a:ext uri="{FF2B5EF4-FFF2-40B4-BE49-F238E27FC236}">
                  <a16:creationId xmlns:a16="http://schemas.microsoft.com/office/drawing/2014/main" id="{DC42BDA1-810A-4135-B3B1-B3161D372A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3" name="Freeform 23">
              <a:extLst>
                <a:ext uri="{FF2B5EF4-FFF2-40B4-BE49-F238E27FC236}">
                  <a16:creationId xmlns:a16="http://schemas.microsoft.com/office/drawing/2014/main" id="{FA51FCA8-FCF4-4116-8CB2-5C539E37F4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4" name="Freeform 24">
              <a:extLst>
                <a:ext uri="{FF2B5EF4-FFF2-40B4-BE49-F238E27FC236}">
                  <a16:creationId xmlns:a16="http://schemas.microsoft.com/office/drawing/2014/main" id="{F2850A10-CDBC-462A-8CB7-02587468344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5" name="Freeform 25">
              <a:extLst>
                <a:ext uri="{FF2B5EF4-FFF2-40B4-BE49-F238E27FC236}">
                  <a16:creationId xmlns:a16="http://schemas.microsoft.com/office/drawing/2014/main" id="{738A37B9-77C2-4464-BF1F-2AF25A0D29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6" name="Freeform 26">
              <a:extLst>
                <a:ext uri="{FF2B5EF4-FFF2-40B4-BE49-F238E27FC236}">
                  <a16:creationId xmlns:a16="http://schemas.microsoft.com/office/drawing/2014/main" id="{89026C8B-A162-4523-A51B-9F1200BC60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7" name="Freeform 27">
              <a:extLst>
                <a:ext uri="{FF2B5EF4-FFF2-40B4-BE49-F238E27FC236}">
                  <a16:creationId xmlns:a16="http://schemas.microsoft.com/office/drawing/2014/main" id="{5B76BC40-1FA2-477D-B2C2-4763577DB7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8" name="Freeform 28">
              <a:extLst>
                <a:ext uri="{FF2B5EF4-FFF2-40B4-BE49-F238E27FC236}">
                  <a16:creationId xmlns:a16="http://schemas.microsoft.com/office/drawing/2014/main" id="{6BC68EAA-2809-4AE4-80C1-2555CEF73D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9" name="Freeform 29">
              <a:extLst>
                <a:ext uri="{FF2B5EF4-FFF2-40B4-BE49-F238E27FC236}">
                  <a16:creationId xmlns:a16="http://schemas.microsoft.com/office/drawing/2014/main" id="{FE709D1B-0541-4414-9E87-CF7D6918C1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0" name="Freeform 30">
              <a:extLst>
                <a:ext uri="{FF2B5EF4-FFF2-40B4-BE49-F238E27FC236}">
                  <a16:creationId xmlns:a16="http://schemas.microsoft.com/office/drawing/2014/main" id="{33BCB888-11B8-4D01-BCDA-59BBA28DC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1" name="Freeform 31">
              <a:extLst>
                <a:ext uri="{FF2B5EF4-FFF2-40B4-BE49-F238E27FC236}">
                  <a16:creationId xmlns:a16="http://schemas.microsoft.com/office/drawing/2014/main" id="{28E5CE3E-C11A-4CF7-82BF-37D1221D4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2" name="Freeform 32">
              <a:extLst>
                <a:ext uri="{FF2B5EF4-FFF2-40B4-BE49-F238E27FC236}">
                  <a16:creationId xmlns:a16="http://schemas.microsoft.com/office/drawing/2014/main" id="{55284FC3-21FB-4FA7-B695-2D6A9CEF73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3" name="Rectangle 312">
              <a:extLst>
                <a:ext uri="{FF2B5EF4-FFF2-40B4-BE49-F238E27FC236}">
                  <a16:creationId xmlns:a16="http://schemas.microsoft.com/office/drawing/2014/main" id="{13DA6B78-00DE-4E55-9124-EFD72519BB9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314" name="Freeform 34">
              <a:extLst>
                <a:ext uri="{FF2B5EF4-FFF2-40B4-BE49-F238E27FC236}">
                  <a16:creationId xmlns:a16="http://schemas.microsoft.com/office/drawing/2014/main" id="{D4602B0F-2844-48BE-9B4A-0366AC90450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5" name="Freeform 35">
              <a:extLst>
                <a:ext uri="{FF2B5EF4-FFF2-40B4-BE49-F238E27FC236}">
                  <a16:creationId xmlns:a16="http://schemas.microsoft.com/office/drawing/2014/main" id="{E31E05BB-6004-474D-9900-D990378FD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6" name="Freeform 36">
              <a:extLst>
                <a:ext uri="{FF2B5EF4-FFF2-40B4-BE49-F238E27FC236}">
                  <a16:creationId xmlns:a16="http://schemas.microsoft.com/office/drawing/2014/main" id="{00BD01ED-F65D-4601-A77D-508E960E09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7" name="Freeform 37">
              <a:extLst>
                <a:ext uri="{FF2B5EF4-FFF2-40B4-BE49-F238E27FC236}">
                  <a16:creationId xmlns:a16="http://schemas.microsoft.com/office/drawing/2014/main" id="{FD307CAE-789C-4E80-B6F1-9858A3ABA3F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8" name="Freeform 38">
              <a:extLst>
                <a:ext uri="{FF2B5EF4-FFF2-40B4-BE49-F238E27FC236}">
                  <a16:creationId xmlns:a16="http://schemas.microsoft.com/office/drawing/2014/main" id="{94B97B29-709E-4E24-B2FA-EF84AA12D2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9" name="Freeform 39">
              <a:extLst>
                <a:ext uri="{FF2B5EF4-FFF2-40B4-BE49-F238E27FC236}">
                  <a16:creationId xmlns:a16="http://schemas.microsoft.com/office/drawing/2014/main" id="{C05D52B9-1FA2-4E7C-8229-B09811A90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0" name="Freeform 40">
              <a:extLst>
                <a:ext uri="{FF2B5EF4-FFF2-40B4-BE49-F238E27FC236}">
                  <a16:creationId xmlns:a16="http://schemas.microsoft.com/office/drawing/2014/main" id="{CC0A5575-2FB9-440F-B9A8-E0DDE1C37C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1" name="Freeform 41">
              <a:extLst>
                <a:ext uri="{FF2B5EF4-FFF2-40B4-BE49-F238E27FC236}">
                  <a16:creationId xmlns:a16="http://schemas.microsoft.com/office/drawing/2014/main" id="{AFFCC88F-01DF-4DE1-8CD5-88631E3091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2" name="Freeform 42">
              <a:extLst>
                <a:ext uri="{FF2B5EF4-FFF2-40B4-BE49-F238E27FC236}">
                  <a16:creationId xmlns:a16="http://schemas.microsoft.com/office/drawing/2014/main" id="{33EEC40B-E2CD-4BAC-94D6-85B7071422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3" name="Freeform 43">
              <a:extLst>
                <a:ext uri="{FF2B5EF4-FFF2-40B4-BE49-F238E27FC236}">
                  <a16:creationId xmlns:a16="http://schemas.microsoft.com/office/drawing/2014/main" id="{3E0E9643-5C60-4933-BB1B-9A09057E72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4" name="Freeform 44">
              <a:extLst>
                <a:ext uri="{FF2B5EF4-FFF2-40B4-BE49-F238E27FC236}">
                  <a16:creationId xmlns:a16="http://schemas.microsoft.com/office/drawing/2014/main" id="{94F86E92-9EC7-437C-946B-31E7C1C4771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5" name="Rectangle 324">
              <a:extLst>
                <a:ext uri="{FF2B5EF4-FFF2-40B4-BE49-F238E27FC236}">
                  <a16:creationId xmlns:a16="http://schemas.microsoft.com/office/drawing/2014/main" id="{BE9A51BE-C514-46B5-ABA6-7E7C878F8E5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326" name="Freeform 46">
              <a:extLst>
                <a:ext uri="{FF2B5EF4-FFF2-40B4-BE49-F238E27FC236}">
                  <a16:creationId xmlns:a16="http://schemas.microsoft.com/office/drawing/2014/main" id="{8B255447-F0E9-4D96-A4B0-F9EDDE58A3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7" name="Freeform 47">
              <a:extLst>
                <a:ext uri="{FF2B5EF4-FFF2-40B4-BE49-F238E27FC236}">
                  <a16:creationId xmlns:a16="http://schemas.microsoft.com/office/drawing/2014/main" id="{AFAC5F3A-3BE7-489E-A848-498B9995F1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8" name="Freeform 48">
              <a:extLst>
                <a:ext uri="{FF2B5EF4-FFF2-40B4-BE49-F238E27FC236}">
                  <a16:creationId xmlns:a16="http://schemas.microsoft.com/office/drawing/2014/main" id="{A974E7AA-5EF3-4817-B0AE-4C1A784EE9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9" name="Freeform 49">
              <a:extLst>
                <a:ext uri="{FF2B5EF4-FFF2-40B4-BE49-F238E27FC236}">
                  <a16:creationId xmlns:a16="http://schemas.microsoft.com/office/drawing/2014/main" id="{8AA54AC1-3E87-49C0-A594-87829A2CFF3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0" name="Freeform 50">
              <a:extLst>
                <a:ext uri="{FF2B5EF4-FFF2-40B4-BE49-F238E27FC236}">
                  <a16:creationId xmlns:a16="http://schemas.microsoft.com/office/drawing/2014/main" id="{CC237789-73BC-4BD9-BFE8-1325FA4B52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1" name="Freeform 51">
              <a:extLst>
                <a:ext uri="{FF2B5EF4-FFF2-40B4-BE49-F238E27FC236}">
                  <a16:creationId xmlns:a16="http://schemas.microsoft.com/office/drawing/2014/main" id="{DCF4052D-CF62-47DC-991E-49D0BA90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2" name="Freeform 52">
              <a:extLst>
                <a:ext uri="{FF2B5EF4-FFF2-40B4-BE49-F238E27FC236}">
                  <a16:creationId xmlns:a16="http://schemas.microsoft.com/office/drawing/2014/main" id="{2ABD9104-C938-44F2-8622-8407A2593B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3" name="Freeform 53">
              <a:extLst>
                <a:ext uri="{FF2B5EF4-FFF2-40B4-BE49-F238E27FC236}">
                  <a16:creationId xmlns:a16="http://schemas.microsoft.com/office/drawing/2014/main" id="{4AA18F60-3E86-4A5A-B82E-A79183ED363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4" name="Freeform 54">
              <a:extLst>
                <a:ext uri="{FF2B5EF4-FFF2-40B4-BE49-F238E27FC236}">
                  <a16:creationId xmlns:a16="http://schemas.microsoft.com/office/drawing/2014/main" id="{0F34C941-6196-4937-99E5-14AAD23F28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5" name="Freeform 55">
              <a:extLst>
                <a:ext uri="{FF2B5EF4-FFF2-40B4-BE49-F238E27FC236}">
                  <a16:creationId xmlns:a16="http://schemas.microsoft.com/office/drawing/2014/main" id="{60DB8A6C-23D7-4A88-BDCE-8FEC86A123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6" name="Freeform 56">
              <a:extLst>
                <a:ext uri="{FF2B5EF4-FFF2-40B4-BE49-F238E27FC236}">
                  <a16:creationId xmlns:a16="http://schemas.microsoft.com/office/drawing/2014/main" id="{29F5F702-AEE6-4633-BB20-7A15C3A31F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7" name="Freeform 57">
              <a:extLst>
                <a:ext uri="{FF2B5EF4-FFF2-40B4-BE49-F238E27FC236}">
                  <a16:creationId xmlns:a16="http://schemas.microsoft.com/office/drawing/2014/main" id="{F30C7A45-6890-4EA5-9F6B-E2AB4D04C5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8" name="Freeform 58">
              <a:extLst>
                <a:ext uri="{FF2B5EF4-FFF2-40B4-BE49-F238E27FC236}">
                  <a16:creationId xmlns:a16="http://schemas.microsoft.com/office/drawing/2014/main" id="{F31A7373-F68A-485D-95DC-B53ACC7B5F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4" name="Rectangle: Rounded Corners 3">
            <a:extLst>
              <a:ext uri="{FF2B5EF4-FFF2-40B4-BE49-F238E27FC236}">
                <a16:creationId xmlns:a16="http://schemas.microsoft.com/office/drawing/2014/main" id="{E8E3305E-57DD-76B2-2C44-08F2175F4A97}"/>
              </a:ext>
            </a:extLst>
          </p:cNvPr>
          <p:cNvSpPr/>
          <p:nvPr/>
        </p:nvSpPr>
        <p:spPr>
          <a:xfrm>
            <a:off x="7970459" y="1321920"/>
            <a:ext cx="3084892" cy="745005"/>
          </a:xfrm>
          <a:prstGeom prst="roundRect">
            <a:avLst>
              <a:gd name="adj" fmla="val 10000"/>
            </a:avLst>
          </a:prstGeom>
        </p:spPr>
        <p:style>
          <a:lnRef idx="0">
            <a:schemeClr val="lt1">
              <a:alpha val="0"/>
              <a:hueOff val="0"/>
              <a:satOff val="0"/>
              <a:lumOff val="0"/>
              <a:alphaOff val="0"/>
            </a:schemeClr>
          </a:lnRef>
          <a:fillRef idx="1">
            <a:schemeClr val="accent5">
              <a:hueOff val="4261045"/>
              <a:satOff val="-28207"/>
              <a:lumOff val="-4902"/>
              <a:alphaOff val="0"/>
            </a:schemeClr>
          </a:fillRef>
          <a:effectRef idx="0">
            <a:schemeClr val="accent5">
              <a:hueOff val="4261045"/>
              <a:satOff val="-28207"/>
              <a:lumOff val="-4902"/>
              <a:alphaOff val="0"/>
            </a:schemeClr>
          </a:effectRef>
          <a:fontRef idx="minor"/>
        </p:style>
        <p:txBody>
          <a:bodyPr/>
          <a:lstStyle/>
          <a:p>
            <a:pPr lvl="0">
              <a:lnSpc>
                <a:spcPct val="100000"/>
              </a:lnSpc>
            </a:pPr>
            <a:r>
              <a:rPr lang="en-US" dirty="0"/>
              <a:t>Inventory of Parts and Software</a:t>
            </a:r>
          </a:p>
        </p:txBody>
      </p:sp>
      <p:sp>
        <p:nvSpPr>
          <p:cNvPr id="5" name="Rectangle: Rounded Corners 4">
            <a:extLst>
              <a:ext uri="{FF2B5EF4-FFF2-40B4-BE49-F238E27FC236}">
                <a16:creationId xmlns:a16="http://schemas.microsoft.com/office/drawing/2014/main" id="{022EDF37-E574-BA89-0267-28D8FAE5E176}"/>
              </a:ext>
            </a:extLst>
          </p:cNvPr>
          <p:cNvSpPr/>
          <p:nvPr/>
        </p:nvSpPr>
        <p:spPr>
          <a:xfrm>
            <a:off x="7978395" y="2193793"/>
            <a:ext cx="3084892" cy="745005"/>
          </a:xfrm>
          <a:prstGeom prst="roundRect">
            <a:avLst>
              <a:gd name="adj" fmla="val 10000"/>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r>
              <a:rPr lang="en-US"/>
              <a:t>Precision of the Ultrasonic Sensor</a:t>
            </a:r>
            <a:endParaRPr lang="en-US" dirty="0"/>
          </a:p>
        </p:txBody>
      </p:sp>
      <p:sp>
        <p:nvSpPr>
          <p:cNvPr id="6" name="Rectangle: Rounded Corners 5">
            <a:extLst>
              <a:ext uri="{FF2B5EF4-FFF2-40B4-BE49-F238E27FC236}">
                <a16:creationId xmlns:a16="http://schemas.microsoft.com/office/drawing/2014/main" id="{463DA024-9581-D3A6-8CE9-88FA4F13717A}"/>
              </a:ext>
            </a:extLst>
          </p:cNvPr>
          <p:cNvSpPr/>
          <p:nvPr/>
        </p:nvSpPr>
        <p:spPr>
          <a:xfrm>
            <a:off x="7978742" y="3065666"/>
            <a:ext cx="3084892" cy="745005"/>
          </a:xfrm>
          <a:prstGeom prst="roundRect">
            <a:avLst>
              <a:gd name="adj" fmla="val 10000"/>
            </a:avLst>
          </a:prstGeom>
        </p:spPr>
        <p:style>
          <a:lnRef idx="0">
            <a:schemeClr val="lt1">
              <a:alpha val="0"/>
              <a:hueOff val="0"/>
              <a:satOff val="0"/>
              <a:lumOff val="0"/>
              <a:alphaOff val="0"/>
            </a:schemeClr>
          </a:lnRef>
          <a:fillRef idx="1">
            <a:schemeClr val="accent5">
              <a:hueOff val="1420348"/>
              <a:satOff val="-9402"/>
              <a:lumOff val="-1634"/>
              <a:alphaOff val="0"/>
            </a:schemeClr>
          </a:fillRef>
          <a:effectRef idx="0">
            <a:schemeClr val="accent5">
              <a:hueOff val="1420348"/>
              <a:satOff val="-9402"/>
              <a:lumOff val="-1634"/>
              <a:alphaOff val="0"/>
            </a:schemeClr>
          </a:effectRef>
          <a:fontRef idx="minor"/>
        </p:style>
        <p:txBody>
          <a:bodyPr/>
          <a:lstStyle/>
          <a:p>
            <a:r>
              <a:rPr lang="en-US"/>
              <a:t>Gravitational Acceleration of a Free-Falling Object</a:t>
            </a:r>
            <a:endParaRPr lang="en-US" dirty="0"/>
          </a:p>
        </p:txBody>
      </p:sp>
      <p:sp>
        <p:nvSpPr>
          <p:cNvPr id="7" name="Rectangle: Rounded Corners 6">
            <a:extLst>
              <a:ext uri="{FF2B5EF4-FFF2-40B4-BE49-F238E27FC236}">
                <a16:creationId xmlns:a16="http://schemas.microsoft.com/office/drawing/2014/main" id="{BBE17850-BEDE-0207-B052-3CAC4BA74A01}"/>
              </a:ext>
            </a:extLst>
          </p:cNvPr>
          <p:cNvSpPr/>
          <p:nvPr/>
        </p:nvSpPr>
        <p:spPr>
          <a:xfrm>
            <a:off x="7970459" y="3937794"/>
            <a:ext cx="3084892" cy="745005"/>
          </a:xfrm>
          <a:prstGeom prst="roundRect">
            <a:avLst>
              <a:gd name="adj" fmla="val 10000"/>
            </a:avLst>
          </a:prstGeom>
        </p:spPr>
        <p:style>
          <a:lnRef idx="0">
            <a:schemeClr val="lt1">
              <a:alpha val="0"/>
              <a:hueOff val="0"/>
              <a:satOff val="0"/>
              <a:lumOff val="0"/>
              <a:alphaOff val="0"/>
            </a:schemeClr>
          </a:lnRef>
          <a:fillRef idx="1">
            <a:schemeClr val="accent5">
              <a:hueOff val="2840696"/>
              <a:satOff val="-18805"/>
              <a:lumOff val="-3268"/>
              <a:alphaOff val="0"/>
            </a:schemeClr>
          </a:fillRef>
          <a:effectRef idx="0">
            <a:schemeClr val="accent5">
              <a:hueOff val="2840696"/>
              <a:satOff val="-18805"/>
              <a:lumOff val="-3268"/>
              <a:alphaOff val="0"/>
            </a:schemeClr>
          </a:effectRef>
          <a:fontRef idx="minor"/>
        </p:style>
        <p:txBody>
          <a:bodyPr/>
          <a:lstStyle/>
          <a:p>
            <a:r>
              <a:rPr lang="en-US"/>
              <a:t>Conservation of Energy of a Free-Falling Object</a:t>
            </a:r>
            <a:endParaRPr lang="en-US" dirty="0"/>
          </a:p>
        </p:txBody>
      </p:sp>
      <p:sp>
        <p:nvSpPr>
          <p:cNvPr id="9" name="Rectangle: Rounded Corners 8">
            <a:extLst>
              <a:ext uri="{FF2B5EF4-FFF2-40B4-BE49-F238E27FC236}">
                <a16:creationId xmlns:a16="http://schemas.microsoft.com/office/drawing/2014/main" id="{EDE61F02-50C9-C148-00D2-547239825E5F}"/>
              </a:ext>
            </a:extLst>
          </p:cNvPr>
          <p:cNvSpPr/>
          <p:nvPr/>
        </p:nvSpPr>
        <p:spPr>
          <a:xfrm>
            <a:off x="7978395" y="4809667"/>
            <a:ext cx="3084892" cy="745005"/>
          </a:xfrm>
          <a:prstGeom prst="roundRect">
            <a:avLst>
              <a:gd name="adj" fmla="val 10000"/>
            </a:avLst>
          </a:prstGeom>
        </p:spPr>
        <p:style>
          <a:lnRef idx="0">
            <a:schemeClr val="lt1">
              <a:alpha val="0"/>
              <a:hueOff val="0"/>
              <a:satOff val="0"/>
              <a:lumOff val="0"/>
              <a:alphaOff val="0"/>
            </a:schemeClr>
          </a:lnRef>
          <a:fillRef idx="1">
            <a:schemeClr val="accent5">
              <a:hueOff val="4261045"/>
              <a:satOff val="-28207"/>
              <a:lumOff val="-4902"/>
              <a:alphaOff val="0"/>
            </a:schemeClr>
          </a:fillRef>
          <a:effectRef idx="0">
            <a:schemeClr val="accent5">
              <a:hueOff val="4261045"/>
              <a:satOff val="-28207"/>
              <a:lumOff val="-4902"/>
              <a:alphaOff val="0"/>
            </a:schemeClr>
          </a:effectRef>
          <a:fontRef idx="minor"/>
        </p:style>
        <p:txBody>
          <a:bodyPr/>
          <a:lstStyle/>
          <a:p>
            <a:r>
              <a:rPr lang="en-US"/>
              <a:t>Relationship between Linear and Rotational Motion</a:t>
            </a:r>
          </a:p>
        </p:txBody>
      </p:sp>
      <p:sp>
        <p:nvSpPr>
          <p:cNvPr id="13" name="Rectangle: Rounded Corners 12">
            <a:extLst>
              <a:ext uri="{FF2B5EF4-FFF2-40B4-BE49-F238E27FC236}">
                <a16:creationId xmlns:a16="http://schemas.microsoft.com/office/drawing/2014/main" id="{93A430EE-EF21-3411-FC77-41460DB4B514}"/>
              </a:ext>
            </a:extLst>
          </p:cNvPr>
          <p:cNvSpPr/>
          <p:nvPr/>
        </p:nvSpPr>
        <p:spPr>
          <a:xfrm>
            <a:off x="7967281" y="5685958"/>
            <a:ext cx="3084892" cy="745005"/>
          </a:xfrm>
          <a:prstGeom prst="roundRect">
            <a:avLst>
              <a:gd name="adj" fmla="val 10000"/>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r>
              <a:rPr lang="en-US"/>
              <a:t>Observing the Hall Effect</a:t>
            </a:r>
            <a:endParaRPr lang="en-US" dirty="0"/>
          </a:p>
        </p:txBody>
      </p:sp>
    </p:spTree>
    <p:extLst>
      <p:ext uri="{BB962C8B-B14F-4D97-AF65-F5344CB8AC3E}">
        <p14:creationId xmlns:p14="http://schemas.microsoft.com/office/powerpoint/2010/main" val="302665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281"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282" name="Group 281">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72"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73"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4"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5"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76"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7"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8"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9"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0"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1"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2"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3"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4"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5"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6"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7"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8"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9"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0"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1"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2"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3"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4"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5"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6"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7"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8"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9"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0"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201"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2"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3"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4"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5"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6"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7"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8"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9"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0"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1"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2"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213"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4"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5"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6"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7"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8"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9"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0"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1"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2"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3"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4"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5"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FED0132B-772A-4741-9DCF-A50A1FA0433C}"/>
              </a:ext>
            </a:extLst>
          </p:cNvPr>
          <p:cNvSpPr>
            <a:spLocks noGrp="1"/>
          </p:cNvSpPr>
          <p:nvPr>
            <p:ph type="title"/>
          </p:nvPr>
        </p:nvSpPr>
        <p:spPr>
          <a:xfrm>
            <a:off x="5128643" y="1113282"/>
            <a:ext cx="6139431" cy="2396681"/>
          </a:xfrm>
        </p:spPr>
        <p:txBody>
          <a:bodyPr vert="horz" lIns="91440" tIns="45720" rIns="91440" bIns="45720" rtlCol="0" anchor="b">
            <a:normAutofit/>
          </a:bodyPr>
          <a:lstStyle/>
          <a:p>
            <a:r>
              <a:rPr lang="en-US" sz="4800"/>
              <a:t>Excel Table</a:t>
            </a:r>
            <a:br>
              <a:rPr lang="en-US" sz="4800"/>
            </a:br>
            <a:r>
              <a:rPr lang="en-US" sz="4800"/>
              <a:t>(Screenshot)</a:t>
            </a:r>
          </a:p>
        </p:txBody>
      </p:sp>
      <p:sp>
        <p:nvSpPr>
          <p:cNvPr id="283" name="Round Diagonal Corner Rectangle 6">
            <a:extLst>
              <a:ext uri="{FF2B5EF4-FFF2-40B4-BE49-F238E27FC236}">
                <a16:creationId xmlns:a16="http://schemas.microsoft.com/office/drawing/2014/main" id="{CB130D74-9A04-42D9-91F9-699BA7DCE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4579" y="808057"/>
            <a:ext cx="3821429" cy="5234394"/>
          </a:xfrm>
          <a:prstGeom prst="round2DiagRect">
            <a:avLst>
              <a:gd name="adj1" fmla="val 11323"/>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screenshot of a spreadsheet&#10;&#10;AI-generated content may be incorrect.">
            <a:extLst>
              <a:ext uri="{FF2B5EF4-FFF2-40B4-BE49-F238E27FC236}">
                <a16:creationId xmlns:a16="http://schemas.microsoft.com/office/drawing/2014/main" id="{7D1C921D-6C4B-9724-A1BF-9C2D03B2795E}"/>
              </a:ext>
            </a:extLst>
          </p:cNvPr>
          <p:cNvPicPr>
            <a:picLocks noChangeAspect="1"/>
          </p:cNvPicPr>
          <p:nvPr/>
        </p:nvPicPr>
        <p:blipFill>
          <a:blip r:embed="rId4"/>
          <a:srcRect r="6219" b="-1"/>
          <a:stretch/>
        </p:blipFill>
        <p:spPr>
          <a:xfrm>
            <a:off x="1135974" y="1136606"/>
            <a:ext cx="3178638" cy="4577297"/>
          </a:xfrm>
          <a:prstGeom prst="rect">
            <a:avLst/>
          </a:prstGeom>
        </p:spPr>
      </p:pic>
    </p:spTree>
    <p:extLst>
      <p:ext uri="{BB962C8B-B14F-4D97-AF65-F5344CB8AC3E}">
        <p14:creationId xmlns:p14="http://schemas.microsoft.com/office/powerpoint/2010/main" val="318575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06"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08" name="Group 107">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09"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10"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1"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2"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13"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4"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5"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6"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7"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8"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9"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0"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1"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2"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3"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4"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5"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6"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7"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8"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9"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0"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1"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2"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3"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4"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5"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6"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7"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38"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9"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0"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1"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2"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3"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4"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5"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6"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7"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8"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9"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0"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1"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2"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3"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4"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5"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6"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7"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8"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9"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0"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1"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2"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FED0132B-772A-4741-9DCF-A50A1FA0433C}"/>
              </a:ext>
            </a:extLst>
          </p:cNvPr>
          <p:cNvSpPr>
            <a:spLocks noGrp="1"/>
          </p:cNvSpPr>
          <p:nvPr>
            <p:ph type="title"/>
          </p:nvPr>
        </p:nvSpPr>
        <p:spPr>
          <a:xfrm>
            <a:off x="8057397" y="1113282"/>
            <a:ext cx="3489569" cy="2396681"/>
          </a:xfrm>
        </p:spPr>
        <p:txBody>
          <a:bodyPr vert="horz" lIns="91440" tIns="45720" rIns="91440" bIns="45720" rtlCol="0" anchor="b">
            <a:normAutofit/>
          </a:bodyPr>
          <a:lstStyle/>
          <a:p>
            <a:r>
              <a:rPr lang="en-US" sz="4100"/>
              <a:t>Excel Graph</a:t>
            </a:r>
            <a:br>
              <a:rPr lang="en-US" sz="4100"/>
            </a:br>
            <a:r>
              <a:rPr lang="en-US" sz="4100"/>
              <a:t>(Screenshot)</a:t>
            </a:r>
          </a:p>
        </p:txBody>
      </p:sp>
      <p:sp>
        <p:nvSpPr>
          <p:cNvPr id="164" name="Round Diagonal Corner Rectangle 6">
            <a:extLst>
              <a:ext uri="{FF2B5EF4-FFF2-40B4-BE49-F238E27FC236}">
                <a16:creationId xmlns:a16="http://schemas.microsoft.com/office/drawing/2014/main" id="{8B3F5CD4-CBC8-4A22-9DCC-0420CA28A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graph showing the value of energy&#10;&#10;AI-generated content may be incorrect.">
            <a:extLst>
              <a:ext uri="{FF2B5EF4-FFF2-40B4-BE49-F238E27FC236}">
                <a16:creationId xmlns:a16="http://schemas.microsoft.com/office/drawing/2014/main" id="{A81AE671-074E-1F36-C957-418850E10465}"/>
              </a:ext>
            </a:extLst>
          </p:cNvPr>
          <p:cNvPicPr>
            <a:picLocks noChangeAspect="1"/>
          </p:cNvPicPr>
          <p:nvPr/>
        </p:nvPicPr>
        <p:blipFill>
          <a:blip r:embed="rId4"/>
          <a:srcRect r="24887" b="2"/>
          <a:stretch/>
        </p:blipFill>
        <p:spPr>
          <a:xfrm>
            <a:off x="1118988" y="1136606"/>
            <a:ext cx="6112382" cy="4577297"/>
          </a:xfrm>
          <a:prstGeom prst="rect">
            <a:avLst/>
          </a:prstGeom>
        </p:spPr>
      </p:pic>
    </p:spTree>
    <p:extLst>
      <p:ext uri="{BB962C8B-B14F-4D97-AF65-F5344CB8AC3E}">
        <p14:creationId xmlns:p14="http://schemas.microsoft.com/office/powerpoint/2010/main" val="139876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925753" y="72144"/>
            <a:ext cx="9905998" cy="1127273"/>
          </a:xfrm>
        </p:spPr>
        <p:txBody>
          <a:bodyPr>
            <a:normAutofit/>
          </a:bodyPr>
          <a:lstStyle/>
          <a:p>
            <a:r>
              <a:rPr lang="en-US" dirty="0"/>
              <a:t>Data Analysis </a:t>
            </a:r>
            <a:endParaRPr lang="en-US" sz="4400" dirty="0"/>
          </a:p>
        </p:txBody>
      </p:sp>
      <p:sp>
        <p:nvSpPr>
          <p:cNvPr id="3" name="Content Placeholder 2">
            <a:extLst>
              <a:ext uri="{FF2B5EF4-FFF2-40B4-BE49-F238E27FC236}">
                <a16:creationId xmlns:a16="http://schemas.microsoft.com/office/drawing/2014/main" id="{359ABB22-E52E-475E-A637-B8C80B6E3197}"/>
              </a:ext>
            </a:extLst>
          </p:cNvPr>
          <p:cNvSpPr>
            <a:spLocks noGrp="1"/>
          </p:cNvSpPr>
          <p:nvPr>
            <p:ph idx="1"/>
          </p:nvPr>
        </p:nvSpPr>
        <p:spPr>
          <a:xfrm>
            <a:off x="838200" y="1475118"/>
            <a:ext cx="10515600" cy="5233690"/>
          </a:xfrm>
        </p:spPr>
        <p:txBody>
          <a:bodyPr/>
          <a:lstStyle/>
          <a:p>
            <a:r>
              <a:rPr lang="en-US" dirty="0"/>
              <a:t>Theoretical value of final velocity  </a:t>
            </a:r>
          </a:p>
          <a:p>
            <a:pPr marL="0" indent="0">
              <a:buNone/>
            </a:pPr>
            <a:endParaRPr lang="en-US" dirty="0"/>
          </a:p>
          <a:p>
            <a:pPr marL="0" indent="0">
              <a:buNone/>
            </a:pPr>
            <a:endParaRPr lang="en-US" sz="500" dirty="0"/>
          </a:p>
          <a:p>
            <a:endParaRPr lang="en-US" dirty="0"/>
          </a:p>
          <a:p>
            <a:r>
              <a:rPr lang="en-US" dirty="0"/>
              <a:t>Final velocity from experimental data (or largest velocity) </a:t>
            </a:r>
          </a:p>
          <a:p>
            <a:pPr marL="0" indent="0">
              <a:buNone/>
            </a:pPr>
            <a:endParaRPr lang="en-US" sz="3600" dirty="0"/>
          </a:p>
          <a:p>
            <a:r>
              <a:rPr lang="en-US" dirty="0"/>
              <a:t>Percent difference</a:t>
            </a: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9E9C1325-020B-4670-B3DB-1D82E88B0052}"/>
                  </a:ext>
                </a:extLst>
              </p:cNvPr>
              <p:cNvSpPr/>
              <p:nvPr/>
            </p:nvSpPr>
            <p:spPr>
              <a:xfrm>
                <a:off x="1279137" y="5022892"/>
                <a:ext cx="5180649" cy="748346"/>
              </a:xfrm>
              <a:prstGeom prst="rect">
                <a:avLst/>
              </a:prstGeom>
            </p:spPr>
            <p:txBody>
              <a:bodyPr wrap="none">
                <a:spAutoFit/>
              </a:bodyPr>
              <a:lstStyle/>
              <a:p>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rPr>
                        <m:t>𝑃𝑒𝑟𝑐𝑒𝑛𝑡</m:t>
                      </m:r>
                      <m:r>
                        <a:rPr lang="en-US" i="0">
                          <a:latin typeface="Cambria Math" panose="02040503050406030204" pitchFamily="18" charset="0"/>
                        </a:rPr>
                        <m:t> </m:t>
                      </m:r>
                      <m:r>
                        <a:rPr lang="en-US" i="1">
                          <a:latin typeface="Cambria Math" panose="02040503050406030204" pitchFamily="18" charset="0"/>
                        </a:rPr>
                        <m:t>𝑑𝑖𝑓𝑓𝑒𝑟</m:t>
                      </m:r>
                      <m:r>
                        <a:rPr lang="en-US" b="0" i="1" smtClean="0">
                          <a:latin typeface="Cambria Math" panose="02040503050406030204" pitchFamily="18" charset="0"/>
                        </a:rPr>
                        <m:t>𝑒</m:t>
                      </m:r>
                      <m:r>
                        <a:rPr lang="en-US" i="1">
                          <a:latin typeface="Cambria Math" panose="02040503050406030204" pitchFamily="18" charset="0"/>
                        </a:rPr>
                        <m:t>𝑛𝑐𝑒</m:t>
                      </m:r>
                      <m:r>
                        <a:rPr lang="en-US" i="0">
                          <a:latin typeface="Cambria Math" panose="02040503050406030204" pitchFamily="18" charset="0"/>
                        </a:rPr>
                        <m:t> =</m:t>
                      </m:r>
                      <m:f>
                        <m:fPr>
                          <m:ctrlPr>
                            <a:rPr lang="en-US" i="1">
                              <a:latin typeface="Cambria Math" panose="02040503050406030204" pitchFamily="18" charset="0"/>
                            </a:rPr>
                          </m:ctrlPr>
                        </m:fPr>
                        <m:num>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𝑒𝑥𝑝𝑒𝑟𝑖𝑚𝑒𝑛𝑡𝑎𝑙</m:t>
                                  </m:r>
                                </m:sub>
                              </m:sSub>
                            </m:e>
                          </m:d>
                        </m:num>
                        <m:den>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den>
                      </m:f>
                      <m:r>
                        <a:rPr lang="en-US" i="1" smtClean="0">
                          <a:latin typeface="Cambria Math" panose="02040503050406030204" pitchFamily="18" charset="0"/>
                        </a:rPr>
                        <m:t>×</m:t>
                      </m:r>
                      <m:r>
                        <a:rPr lang="en-US" b="0" i="1" smtClean="0">
                          <a:latin typeface="Cambria Math" panose="02040503050406030204" pitchFamily="18" charset="0"/>
                        </a:rPr>
                        <m:t>100</m:t>
                      </m:r>
                    </m:oMath>
                  </m:oMathPara>
                </a14:m>
                <a:endParaRPr lang="en-US" dirty="0"/>
              </a:p>
            </p:txBody>
          </p:sp>
        </mc:Choice>
        <mc:Fallback xmlns="">
          <p:sp>
            <p:nvSpPr>
              <p:cNvPr id="5" name="Rectangle 4">
                <a:extLst>
                  <a:ext uri="{FF2B5EF4-FFF2-40B4-BE49-F238E27FC236}">
                    <a16:creationId xmlns:a16="http://schemas.microsoft.com/office/drawing/2014/main" id="{9E9C1325-020B-4670-B3DB-1D82E88B0052}"/>
                  </a:ext>
                </a:extLst>
              </p:cNvPr>
              <p:cNvSpPr>
                <a:spLocks noRot="1" noChangeAspect="1" noMove="1" noResize="1" noEditPoints="1" noAdjustHandles="1" noChangeArrowheads="1" noChangeShapeType="1" noTextEdit="1"/>
              </p:cNvSpPr>
              <p:nvPr/>
            </p:nvSpPr>
            <p:spPr>
              <a:xfrm>
                <a:off x="1279137" y="5022892"/>
                <a:ext cx="5180649" cy="748346"/>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890A75D6-419B-4E79-B229-7734B2A239E0}"/>
                  </a:ext>
                </a:extLst>
              </p:cNvPr>
              <p:cNvSpPr/>
              <p:nvPr/>
            </p:nvSpPr>
            <p:spPr>
              <a:xfrm>
                <a:off x="1279137" y="3930129"/>
                <a:ext cx="1624419" cy="390748"/>
              </a:xfrm>
              <a:prstGeom prst="rect">
                <a:avLst/>
              </a:prstGeom>
            </p:spPr>
            <p:txBody>
              <a:bodyPr wrap="none">
                <a:spAutoFit/>
              </a:bodyPr>
              <a:lstStyle/>
              <a:p>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𝑣</m:t>
                        </m:r>
                      </m:e>
                      <m:sub>
                        <m:r>
                          <a:rPr lang="en-US" b="0" i="1" smtClean="0">
                            <a:latin typeface="Cambria Math" panose="02040503050406030204" pitchFamily="18" charset="0"/>
                          </a:rPr>
                          <m:t>𝑒𝑥𝑝𝑒𝑟𝑖𝑚𝑒𝑛𝑡𝑎𝑙</m:t>
                        </m:r>
                      </m:sub>
                    </m:sSub>
                  </m:oMath>
                </a14:m>
                <a:r>
                  <a:rPr lang="en-US" dirty="0"/>
                  <a:t> =</a:t>
                </a:r>
              </a:p>
            </p:txBody>
          </p:sp>
        </mc:Choice>
        <mc:Fallback xmlns="">
          <p:sp>
            <p:nvSpPr>
              <p:cNvPr id="6" name="Rectangle 5">
                <a:extLst>
                  <a:ext uri="{FF2B5EF4-FFF2-40B4-BE49-F238E27FC236}">
                    <a16:creationId xmlns:a16="http://schemas.microsoft.com/office/drawing/2014/main" id="{890A75D6-419B-4E79-B229-7734B2A239E0}"/>
                  </a:ext>
                </a:extLst>
              </p:cNvPr>
              <p:cNvSpPr>
                <a:spLocks noRot="1" noChangeAspect="1" noMove="1" noResize="1" noEditPoints="1" noAdjustHandles="1" noChangeArrowheads="1" noChangeShapeType="1" noTextEdit="1"/>
              </p:cNvSpPr>
              <p:nvPr/>
            </p:nvSpPr>
            <p:spPr>
              <a:xfrm>
                <a:off x="1279137" y="3930129"/>
                <a:ext cx="1624419" cy="390748"/>
              </a:xfrm>
              <a:prstGeom prst="rect">
                <a:avLst/>
              </a:prstGeom>
              <a:blipFill>
                <a:blip r:embed="rId3"/>
                <a:stretch>
                  <a:fillRect t="-7813" r="-2632" b="-203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60864748-D737-4CCE-9C5C-463F71534E26}"/>
                  </a:ext>
                </a:extLst>
              </p:cNvPr>
              <p:cNvSpPr/>
              <p:nvPr/>
            </p:nvSpPr>
            <p:spPr>
              <a:xfrm>
                <a:off x="1336889" y="2800721"/>
                <a:ext cx="1625958" cy="434734"/>
              </a:xfrm>
              <a:prstGeom prst="rect">
                <a:avLst/>
              </a:prstGeom>
            </p:spPr>
            <p:txBody>
              <a:bodyPr wrap="none">
                <a:spAutoFit/>
              </a:bodyPr>
              <a:lstStyle/>
              <a:p>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𝑓</m:t>
                        </m:r>
                      </m:sub>
                    </m:sSub>
                    <m:r>
                      <a:rPr lang="en-US" i="0">
                        <a:latin typeface="Cambria Math" panose="02040503050406030204" pitchFamily="18" charset="0"/>
                      </a:rPr>
                      <m:t>=</m:t>
                    </m:r>
                    <m:rad>
                      <m:radPr>
                        <m:degHide m:val="on"/>
                        <m:ctrlPr>
                          <a:rPr lang="en-US" i="1">
                            <a:latin typeface="Cambria Math" panose="02040503050406030204" pitchFamily="18" charset="0"/>
                          </a:rPr>
                        </m:ctrlPr>
                      </m:radPr>
                      <m:deg/>
                      <m:e>
                        <m:r>
                          <a:rPr lang="en-US" i="0">
                            <a:latin typeface="Cambria Math" panose="02040503050406030204" pitchFamily="18" charset="0"/>
                          </a:rPr>
                          <m:t>2</m:t>
                        </m:r>
                        <m:r>
                          <a:rPr lang="en-US" i="1">
                            <a:latin typeface="Cambria Math" panose="02040503050406030204" pitchFamily="18" charset="0"/>
                          </a:rPr>
                          <m:t>𝑔h</m:t>
                        </m:r>
                      </m:e>
                    </m:rad>
                    <m:r>
                      <a:rPr lang="en-US" b="0" i="1" smtClean="0">
                        <a:latin typeface="Cambria Math" panose="02040503050406030204" pitchFamily="18" charset="0"/>
                      </a:rPr>
                      <m:t>=</m:t>
                    </m:r>
                  </m:oMath>
                </a14:m>
                <a:r>
                  <a:rPr lang="en-US" dirty="0"/>
                  <a:t> </a:t>
                </a:r>
              </a:p>
            </p:txBody>
          </p:sp>
        </mc:Choice>
        <mc:Fallback xmlns="">
          <p:sp>
            <p:nvSpPr>
              <p:cNvPr id="7" name="Rectangle 6">
                <a:extLst>
                  <a:ext uri="{FF2B5EF4-FFF2-40B4-BE49-F238E27FC236}">
                    <a16:creationId xmlns:a16="http://schemas.microsoft.com/office/drawing/2014/main" id="{60864748-D737-4CCE-9C5C-463F71534E26}"/>
                  </a:ext>
                </a:extLst>
              </p:cNvPr>
              <p:cNvSpPr>
                <a:spLocks noRot="1" noChangeAspect="1" noMove="1" noResize="1" noEditPoints="1" noAdjustHandles="1" noChangeArrowheads="1" noChangeShapeType="1" noTextEdit="1"/>
              </p:cNvSpPr>
              <p:nvPr/>
            </p:nvSpPr>
            <p:spPr>
              <a:xfrm>
                <a:off x="1336889" y="2800721"/>
                <a:ext cx="1625958" cy="434734"/>
              </a:xfrm>
              <a:prstGeom prst="rect">
                <a:avLst/>
              </a:prstGeom>
              <a:blipFill>
                <a:blip r:embed="rId4"/>
                <a:stretch>
                  <a:fillRect b="-8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67658741-26B8-4935-8317-187655D1EEA4}"/>
                  </a:ext>
                </a:extLst>
              </p:cNvPr>
              <p:cNvSpPr/>
              <p:nvPr/>
            </p:nvSpPr>
            <p:spPr>
              <a:xfrm>
                <a:off x="1336889" y="2202943"/>
                <a:ext cx="2407390" cy="391582"/>
              </a:xfrm>
              <a:prstGeom prst="rect">
                <a:avLst/>
              </a:prstGeom>
            </p:spPr>
            <p:txBody>
              <a:bodyPr wrap="none">
                <a:spAutoFit/>
              </a:bodyPr>
              <a:lstStyle/>
              <a:p>
                <a14:m>
                  <m:oMath xmlns:m="http://schemas.openxmlformats.org/officeDocument/2006/math">
                    <m:r>
                      <a:rPr lang="en-US" i="1" smtClean="0">
                        <a:latin typeface="Cambria Math" panose="02040503050406030204" pitchFamily="18" charset="0"/>
                      </a:rPr>
                      <m:t>h</m:t>
                    </m:r>
                    <m:r>
                      <a:rPr lang="en-US"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𝑓𝑖𝑛𝑎𝑙</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𝑖𝑛𝑖𝑡𝑖𝑎𝑙</m:t>
                        </m:r>
                      </m:sub>
                    </m:sSub>
                    <m:r>
                      <a:rPr lang="en-US" b="0" i="1" smtClean="0">
                        <a:latin typeface="Cambria Math" panose="02040503050406030204" pitchFamily="18" charset="0"/>
                      </a:rPr>
                      <m:t>=</m:t>
                    </m:r>
                  </m:oMath>
                </a14:m>
                <a:r>
                  <a:rPr lang="en-US" dirty="0"/>
                  <a:t> </a:t>
                </a:r>
              </a:p>
            </p:txBody>
          </p:sp>
        </mc:Choice>
        <mc:Fallback xmlns="">
          <p:sp>
            <p:nvSpPr>
              <p:cNvPr id="8" name="Rectangle 7">
                <a:extLst>
                  <a:ext uri="{FF2B5EF4-FFF2-40B4-BE49-F238E27FC236}">
                    <a16:creationId xmlns:a16="http://schemas.microsoft.com/office/drawing/2014/main" id="{67658741-26B8-4935-8317-187655D1EEA4}"/>
                  </a:ext>
                </a:extLst>
              </p:cNvPr>
              <p:cNvSpPr>
                <a:spLocks noRot="1" noChangeAspect="1" noMove="1" noResize="1" noEditPoints="1" noAdjustHandles="1" noChangeArrowheads="1" noChangeShapeType="1" noTextEdit="1"/>
              </p:cNvSpPr>
              <p:nvPr/>
            </p:nvSpPr>
            <p:spPr>
              <a:xfrm>
                <a:off x="1336889" y="2202943"/>
                <a:ext cx="2407390" cy="391582"/>
              </a:xfrm>
              <a:prstGeom prst="rect">
                <a:avLst/>
              </a:prstGeom>
              <a:blipFill>
                <a:blip r:embed="rId5"/>
                <a:stretch>
                  <a:fillRect b="-9231"/>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75332372-6726-4A1F-8736-7D024F710DFF}"/>
              </a:ext>
            </a:extLst>
          </p:cNvPr>
          <p:cNvPicPr>
            <a:picLocks noChangeAspect="1"/>
          </p:cNvPicPr>
          <p:nvPr/>
        </p:nvPicPr>
        <p:blipFill rotWithShape="1">
          <a:blip r:embed="rId6"/>
          <a:srcRect l="24600" b="3272"/>
          <a:stretch/>
        </p:blipFill>
        <p:spPr>
          <a:xfrm>
            <a:off x="2870343" y="4000932"/>
            <a:ext cx="2570672" cy="530689"/>
          </a:xfrm>
          <a:prstGeom prst="rect">
            <a:avLst/>
          </a:prstGeom>
        </p:spPr>
      </p:pic>
      <p:sp>
        <p:nvSpPr>
          <p:cNvPr id="10" name="TextBox 9">
            <a:extLst>
              <a:ext uri="{FF2B5EF4-FFF2-40B4-BE49-F238E27FC236}">
                <a16:creationId xmlns:a16="http://schemas.microsoft.com/office/drawing/2014/main" id="{975D1457-CD39-4DD6-9894-D67C93EC8728}"/>
              </a:ext>
            </a:extLst>
          </p:cNvPr>
          <p:cNvSpPr txBox="1"/>
          <p:nvPr/>
        </p:nvSpPr>
        <p:spPr>
          <a:xfrm>
            <a:off x="2915437" y="3952169"/>
            <a:ext cx="1126390" cy="369332"/>
          </a:xfrm>
          <a:prstGeom prst="rect">
            <a:avLst/>
          </a:prstGeom>
          <a:noFill/>
        </p:spPr>
        <p:txBody>
          <a:bodyPr wrap="square" rtlCol="0">
            <a:spAutoFit/>
          </a:bodyPr>
          <a:lstStyle/>
          <a:p>
            <a:pPr algn="ctr"/>
            <a:r>
              <a:rPr lang="en-US" dirty="0">
                <a:solidFill>
                  <a:schemeClr val="bg1"/>
                </a:solidFill>
              </a:rPr>
              <a:t>3.34</a:t>
            </a:r>
          </a:p>
        </p:txBody>
      </p:sp>
      <p:sp>
        <p:nvSpPr>
          <p:cNvPr id="11" name="TextBox 10">
            <a:extLst>
              <a:ext uri="{FF2B5EF4-FFF2-40B4-BE49-F238E27FC236}">
                <a16:creationId xmlns:a16="http://schemas.microsoft.com/office/drawing/2014/main" id="{D73FDE34-835F-4593-98E2-50DF8F309F4F}"/>
              </a:ext>
            </a:extLst>
          </p:cNvPr>
          <p:cNvSpPr txBox="1"/>
          <p:nvPr/>
        </p:nvSpPr>
        <p:spPr>
          <a:xfrm>
            <a:off x="4232181" y="3930865"/>
            <a:ext cx="1126390" cy="365760"/>
          </a:xfrm>
          <a:prstGeom prst="rect">
            <a:avLst/>
          </a:prstGeom>
          <a:noFill/>
        </p:spPr>
        <p:txBody>
          <a:bodyPr wrap="square" rtlCol="0">
            <a:spAutoFit/>
          </a:bodyPr>
          <a:lstStyle/>
          <a:p>
            <a:pPr algn="ctr"/>
            <a:r>
              <a:rPr lang="en-US" dirty="0">
                <a:solidFill>
                  <a:schemeClr val="bg1"/>
                </a:solidFill>
              </a:rPr>
              <a:t>m/s</a:t>
            </a:r>
          </a:p>
        </p:txBody>
      </p:sp>
      <p:pic>
        <p:nvPicPr>
          <p:cNvPr id="12" name="Picture 11">
            <a:extLst>
              <a:ext uri="{FF2B5EF4-FFF2-40B4-BE49-F238E27FC236}">
                <a16:creationId xmlns:a16="http://schemas.microsoft.com/office/drawing/2014/main" id="{72F1CBBF-EE6F-4A4C-802F-3E94601BF8C3}"/>
              </a:ext>
            </a:extLst>
          </p:cNvPr>
          <p:cNvPicPr>
            <a:picLocks noChangeAspect="1"/>
          </p:cNvPicPr>
          <p:nvPr/>
        </p:nvPicPr>
        <p:blipFill>
          <a:blip r:embed="rId6"/>
          <a:stretch>
            <a:fillRect/>
          </a:stretch>
        </p:blipFill>
        <p:spPr>
          <a:xfrm>
            <a:off x="1258145" y="5841305"/>
            <a:ext cx="3409403" cy="548640"/>
          </a:xfrm>
          <a:prstGeom prst="rect">
            <a:avLst/>
          </a:prstGeom>
        </p:spPr>
      </p:pic>
      <p:sp>
        <p:nvSpPr>
          <p:cNvPr id="13" name="TextBox 12">
            <a:extLst>
              <a:ext uri="{FF2B5EF4-FFF2-40B4-BE49-F238E27FC236}">
                <a16:creationId xmlns:a16="http://schemas.microsoft.com/office/drawing/2014/main" id="{DCD59525-25F1-42F4-8BC0-16546FFDC645}"/>
              </a:ext>
            </a:extLst>
          </p:cNvPr>
          <p:cNvSpPr txBox="1"/>
          <p:nvPr/>
        </p:nvSpPr>
        <p:spPr>
          <a:xfrm>
            <a:off x="2141970" y="5792542"/>
            <a:ext cx="1126390" cy="365760"/>
          </a:xfrm>
          <a:prstGeom prst="rect">
            <a:avLst/>
          </a:prstGeom>
          <a:noFill/>
        </p:spPr>
        <p:txBody>
          <a:bodyPr wrap="square" rtlCol="0">
            <a:spAutoFit/>
          </a:bodyPr>
          <a:lstStyle/>
          <a:p>
            <a:pPr algn="ctr"/>
            <a:r>
              <a:rPr lang="en-US" dirty="0">
                <a:solidFill>
                  <a:schemeClr val="bg1"/>
                </a:solidFill>
              </a:rPr>
              <a:t>2.05</a:t>
            </a:r>
          </a:p>
        </p:txBody>
      </p:sp>
      <p:sp>
        <p:nvSpPr>
          <p:cNvPr id="14" name="TextBox 13">
            <a:extLst>
              <a:ext uri="{FF2B5EF4-FFF2-40B4-BE49-F238E27FC236}">
                <a16:creationId xmlns:a16="http://schemas.microsoft.com/office/drawing/2014/main" id="{A8261DA1-B755-4643-BC8D-9CDDB4C1ECDB}"/>
              </a:ext>
            </a:extLst>
          </p:cNvPr>
          <p:cNvSpPr txBox="1"/>
          <p:nvPr/>
        </p:nvSpPr>
        <p:spPr>
          <a:xfrm>
            <a:off x="3458714" y="5771238"/>
            <a:ext cx="1126390" cy="365760"/>
          </a:xfrm>
          <a:prstGeom prst="rect">
            <a:avLst/>
          </a:prstGeom>
          <a:noFill/>
        </p:spPr>
        <p:txBody>
          <a:bodyPr wrap="square" rtlCol="0">
            <a:spAutoFit/>
          </a:bodyPr>
          <a:lstStyle/>
          <a:p>
            <a:pPr algn="ctr"/>
            <a:r>
              <a:rPr lang="en-US" dirty="0">
                <a:solidFill>
                  <a:schemeClr val="bg1"/>
                </a:solidFill>
              </a:rPr>
              <a:t>%</a:t>
            </a:r>
          </a:p>
        </p:txBody>
      </p:sp>
      <p:pic>
        <p:nvPicPr>
          <p:cNvPr id="15" name="Picture 14">
            <a:extLst>
              <a:ext uri="{FF2B5EF4-FFF2-40B4-BE49-F238E27FC236}">
                <a16:creationId xmlns:a16="http://schemas.microsoft.com/office/drawing/2014/main" id="{96F74DDA-ECE3-4E75-B1A7-B2A4A80F4DF5}"/>
              </a:ext>
            </a:extLst>
          </p:cNvPr>
          <p:cNvPicPr>
            <a:picLocks noChangeAspect="1"/>
          </p:cNvPicPr>
          <p:nvPr/>
        </p:nvPicPr>
        <p:blipFill rotWithShape="1">
          <a:blip r:embed="rId6"/>
          <a:srcRect l="24600" b="3272"/>
          <a:stretch/>
        </p:blipFill>
        <p:spPr>
          <a:xfrm>
            <a:off x="3569551" y="2270032"/>
            <a:ext cx="2570672" cy="530689"/>
          </a:xfrm>
          <a:prstGeom prst="rect">
            <a:avLst/>
          </a:prstGeom>
        </p:spPr>
      </p:pic>
      <p:sp>
        <p:nvSpPr>
          <p:cNvPr id="17" name="TextBox 16">
            <a:extLst>
              <a:ext uri="{FF2B5EF4-FFF2-40B4-BE49-F238E27FC236}">
                <a16:creationId xmlns:a16="http://schemas.microsoft.com/office/drawing/2014/main" id="{00489C67-AE1F-4875-BBB7-F7FC4C92071A}"/>
              </a:ext>
            </a:extLst>
          </p:cNvPr>
          <p:cNvSpPr txBox="1"/>
          <p:nvPr/>
        </p:nvSpPr>
        <p:spPr>
          <a:xfrm>
            <a:off x="4931389" y="2199965"/>
            <a:ext cx="1126390" cy="365760"/>
          </a:xfrm>
          <a:prstGeom prst="rect">
            <a:avLst/>
          </a:prstGeom>
          <a:noFill/>
        </p:spPr>
        <p:txBody>
          <a:bodyPr wrap="square" rtlCol="0">
            <a:spAutoFit/>
          </a:bodyPr>
          <a:lstStyle/>
          <a:p>
            <a:pPr algn="ctr"/>
            <a:endParaRPr lang="en-US" dirty="0"/>
          </a:p>
        </p:txBody>
      </p:sp>
      <p:pic>
        <p:nvPicPr>
          <p:cNvPr id="18" name="Picture 17">
            <a:extLst>
              <a:ext uri="{FF2B5EF4-FFF2-40B4-BE49-F238E27FC236}">
                <a16:creationId xmlns:a16="http://schemas.microsoft.com/office/drawing/2014/main" id="{4C01A77A-7359-4E99-8A69-7F2A03E01A0A}"/>
              </a:ext>
            </a:extLst>
          </p:cNvPr>
          <p:cNvPicPr>
            <a:picLocks noChangeAspect="1"/>
          </p:cNvPicPr>
          <p:nvPr/>
        </p:nvPicPr>
        <p:blipFill rotWithShape="1">
          <a:blip r:embed="rId6"/>
          <a:srcRect l="24600" b="3272"/>
          <a:stretch/>
        </p:blipFill>
        <p:spPr>
          <a:xfrm>
            <a:off x="2825249" y="2915024"/>
            <a:ext cx="2570672" cy="530689"/>
          </a:xfrm>
          <a:prstGeom prst="rect">
            <a:avLst/>
          </a:prstGeom>
        </p:spPr>
      </p:pic>
      <p:sp>
        <p:nvSpPr>
          <p:cNvPr id="19" name="TextBox 18">
            <a:extLst>
              <a:ext uri="{FF2B5EF4-FFF2-40B4-BE49-F238E27FC236}">
                <a16:creationId xmlns:a16="http://schemas.microsoft.com/office/drawing/2014/main" id="{EF6776EB-E05D-4488-9A81-4EA051DD189E}"/>
              </a:ext>
            </a:extLst>
          </p:cNvPr>
          <p:cNvSpPr txBox="1"/>
          <p:nvPr/>
        </p:nvSpPr>
        <p:spPr>
          <a:xfrm>
            <a:off x="2870343" y="2866261"/>
            <a:ext cx="1126390" cy="365760"/>
          </a:xfrm>
          <a:prstGeom prst="rect">
            <a:avLst/>
          </a:prstGeom>
          <a:noFill/>
        </p:spPr>
        <p:txBody>
          <a:bodyPr wrap="square" rtlCol="0">
            <a:spAutoFit/>
          </a:bodyPr>
          <a:lstStyle/>
          <a:p>
            <a:pPr algn="ctr"/>
            <a:r>
              <a:rPr lang="en-US" dirty="0">
                <a:solidFill>
                  <a:schemeClr val="bg1"/>
                </a:solidFill>
              </a:rPr>
              <a:t>3.41</a:t>
            </a:r>
          </a:p>
        </p:txBody>
      </p:sp>
      <p:sp>
        <p:nvSpPr>
          <p:cNvPr id="20" name="TextBox 19">
            <a:extLst>
              <a:ext uri="{FF2B5EF4-FFF2-40B4-BE49-F238E27FC236}">
                <a16:creationId xmlns:a16="http://schemas.microsoft.com/office/drawing/2014/main" id="{95B83466-7093-49A3-ADBB-14F51D05475F}"/>
              </a:ext>
            </a:extLst>
          </p:cNvPr>
          <p:cNvSpPr txBox="1"/>
          <p:nvPr/>
        </p:nvSpPr>
        <p:spPr>
          <a:xfrm>
            <a:off x="4187087" y="2844957"/>
            <a:ext cx="1126390" cy="365760"/>
          </a:xfrm>
          <a:prstGeom prst="rect">
            <a:avLst/>
          </a:prstGeom>
          <a:noFill/>
        </p:spPr>
        <p:txBody>
          <a:bodyPr wrap="square" rtlCol="0">
            <a:spAutoFit/>
          </a:bodyPr>
          <a:lstStyle/>
          <a:p>
            <a:pPr algn="ctr"/>
            <a:r>
              <a:rPr lang="en-US" dirty="0">
                <a:solidFill>
                  <a:schemeClr val="bg1"/>
                </a:solidFill>
              </a:rPr>
              <a:t>m/s</a:t>
            </a:r>
          </a:p>
        </p:txBody>
      </p:sp>
      <p:sp>
        <p:nvSpPr>
          <p:cNvPr id="21" name="TextBox 20">
            <a:extLst>
              <a:ext uri="{FF2B5EF4-FFF2-40B4-BE49-F238E27FC236}">
                <a16:creationId xmlns:a16="http://schemas.microsoft.com/office/drawing/2014/main" id="{AF3EBA5F-6A1A-4E28-BE4D-CDC25E223C69}"/>
              </a:ext>
            </a:extLst>
          </p:cNvPr>
          <p:cNvSpPr txBox="1"/>
          <p:nvPr/>
        </p:nvSpPr>
        <p:spPr>
          <a:xfrm>
            <a:off x="3614645" y="2239820"/>
            <a:ext cx="1126390" cy="365760"/>
          </a:xfrm>
          <a:prstGeom prst="rect">
            <a:avLst/>
          </a:prstGeom>
          <a:noFill/>
        </p:spPr>
        <p:txBody>
          <a:bodyPr wrap="square" rtlCol="0">
            <a:spAutoFit/>
          </a:bodyPr>
          <a:lstStyle/>
          <a:p>
            <a:pPr algn="ctr"/>
            <a:r>
              <a:rPr lang="en-US" dirty="0">
                <a:solidFill>
                  <a:schemeClr val="bg1"/>
                </a:solidFill>
              </a:rPr>
              <a:t>0.594</a:t>
            </a:r>
            <a:r>
              <a:rPr lang="en-US" dirty="0"/>
              <a:t>0</a:t>
            </a:r>
          </a:p>
        </p:txBody>
      </p:sp>
      <p:sp>
        <p:nvSpPr>
          <p:cNvPr id="22" name="TextBox 21">
            <a:extLst>
              <a:ext uri="{FF2B5EF4-FFF2-40B4-BE49-F238E27FC236}">
                <a16:creationId xmlns:a16="http://schemas.microsoft.com/office/drawing/2014/main" id="{F3962FFB-D9F7-4D19-B1AF-DE821792CB35}"/>
              </a:ext>
            </a:extLst>
          </p:cNvPr>
          <p:cNvSpPr txBox="1"/>
          <p:nvPr/>
        </p:nvSpPr>
        <p:spPr>
          <a:xfrm>
            <a:off x="4931389" y="2218516"/>
            <a:ext cx="1126390" cy="365760"/>
          </a:xfrm>
          <a:prstGeom prst="rect">
            <a:avLst/>
          </a:prstGeom>
          <a:noFill/>
        </p:spPr>
        <p:txBody>
          <a:bodyPr wrap="square" rtlCol="0">
            <a:spAutoFit/>
          </a:bodyPr>
          <a:lstStyle/>
          <a:p>
            <a:pPr algn="ctr"/>
            <a:r>
              <a:rPr lang="en-US" dirty="0">
                <a:solidFill>
                  <a:schemeClr val="bg1"/>
                </a:solidFill>
              </a:rPr>
              <a:t>m</a:t>
            </a:r>
          </a:p>
        </p:txBody>
      </p:sp>
    </p:spTree>
    <p:extLst>
      <p:ext uri="{BB962C8B-B14F-4D97-AF65-F5344CB8AC3E}">
        <p14:creationId xmlns:p14="http://schemas.microsoft.com/office/powerpoint/2010/main" val="16195455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775AF3B-5284-4B97-9BB7-55C6FB3699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A0F1F7ED-DA39-478F-85DA-317DE08941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902285" cy="6858001"/>
            <a:chOff x="0" y="0"/>
            <a:chExt cx="11902285" cy="6858001"/>
          </a:xfrm>
        </p:grpSpPr>
        <p:grpSp>
          <p:nvGrpSpPr>
            <p:cNvPr id="17" name="Group 16">
              <a:extLst>
                <a:ext uri="{FF2B5EF4-FFF2-40B4-BE49-F238E27FC236}">
                  <a16:creationId xmlns:a16="http://schemas.microsoft.com/office/drawing/2014/main" id="{1DAE5903-52E8-4F25-8473-93EF4837763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29" name="Rectangle 5">
                <a:extLst>
                  <a:ext uri="{FF2B5EF4-FFF2-40B4-BE49-F238E27FC236}">
                    <a16:creationId xmlns:a16="http://schemas.microsoft.com/office/drawing/2014/main" id="{894835C1-32DE-4571-AD10-28D58CB8CFD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0" name="Freeform 6">
                <a:extLst>
                  <a:ext uri="{FF2B5EF4-FFF2-40B4-BE49-F238E27FC236}">
                    <a16:creationId xmlns:a16="http://schemas.microsoft.com/office/drawing/2014/main" id="{097A5B92-0B48-4251-9764-D34DF88920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7">
                <a:extLst>
                  <a:ext uri="{FF2B5EF4-FFF2-40B4-BE49-F238E27FC236}">
                    <a16:creationId xmlns:a16="http://schemas.microsoft.com/office/drawing/2014/main" id="{E222BF19-57E7-43F3-A2B9-2398BEF966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8">
                <a:extLst>
                  <a:ext uri="{FF2B5EF4-FFF2-40B4-BE49-F238E27FC236}">
                    <a16:creationId xmlns:a16="http://schemas.microsoft.com/office/drawing/2014/main" id="{60C8836E-B7D9-48A9-8FD9-4CC52AF44D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9">
                <a:extLst>
                  <a:ext uri="{FF2B5EF4-FFF2-40B4-BE49-F238E27FC236}">
                    <a16:creationId xmlns:a16="http://schemas.microsoft.com/office/drawing/2014/main" id="{8504740E-456D-4FB9-9520-4317CCFA71B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10">
                <a:extLst>
                  <a:ext uri="{FF2B5EF4-FFF2-40B4-BE49-F238E27FC236}">
                    <a16:creationId xmlns:a16="http://schemas.microsoft.com/office/drawing/2014/main" id="{1563A7B4-B1D5-4F93-AFF9-2EB78655F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11">
                <a:extLst>
                  <a:ext uri="{FF2B5EF4-FFF2-40B4-BE49-F238E27FC236}">
                    <a16:creationId xmlns:a16="http://schemas.microsoft.com/office/drawing/2014/main" id="{D139ED24-FA37-4470-8B42-D0D00EDE1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12">
                <a:extLst>
                  <a:ext uri="{FF2B5EF4-FFF2-40B4-BE49-F238E27FC236}">
                    <a16:creationId xmlns:a16="http://schemas.microsoft.com/office/drawing/2014/main" id="{48825AA7-BB26-45C2-93A2-1AD8D9A2325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13">
                <a:extLst>
                  <a:ext uri="{FF2B5EF4-FFF2-40B4-BE49-F238E27FC236}">
                    <a16:creationId xmlns:a16="http://schemas.microsoft.com/office/drawing/2014/main" id="{A98D0B91-D4E4-402D-8234-E96987219E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14">
                <a:extLst>
                  <a:ext uri="{FF2B5EF4-FFF2-40B4-BE49-F238E27FC236}">
                    <a16:creationId xmlns:a16="http://schemas.microsoft.com/office/drawing/2014/main" id="{94F1DB97-3769-4DA5-9F45-47132C312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15">
                <a:extLst>
                  <a:ext uri="{FF2B5EF4-FFF2-40B4-BE49-F238E27FC236}">
                    <a16:creationId xmlns:a16="http://schemas.microsoft.com/office/drawing/2014/main" id="{A9BC86E2-B185-4D80-81B5-A8D387E678B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Line 16">
                <a:extLst>
                  <a:ext uri="{FF2B5EF4-FFF2-40B4-BE49-F238E27FC236}">
                    <a16:creationId xmlns:a16="http://schemas.microsoft.com/office/drawing/2014/main" id="{FA773F49-8CD0-46DC-B986-F2DB57BD7266}"/>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41" name="Freeform 17">
                <a:extLst>
                  <a:ext uri="{FF2B5EF4-FFF2-40B4-BE49-F238E27FC236}">
                    <a16:creationId xmlns:a16="http://schemas.microsoft.com/office/drawing/2014/main" id="{8C55A009-3401-4888-93C7-4ED51CBC64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18">
                <a:extLst>
                  <a:ext uri="{FF2B5EF4-FFF2-40B4-BE49-F238E27FC236}">
                    <a16:creationId xmlns:a16="http://schemas.microsoft.com/office/drawing/2014/main" id="{10B44829-5BB5-48C5-8492-699971FE7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19">
                <a:extLst>
                  <a:ext uri="{FF2B5EF4-FFF2-40B4-BE49-F238E27FC236}">
                    <a16:creationId xmlns:a16="http://schemas.microsoft.com/office/drawing/2014/main" id="{30C1F9A0-4FA6-4F6F-B2D0-A1BBA41DF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20">
                <a:extLst>
                  <a:ext uri="{FF2B5EF4-FFF2-40B4-BE49-F238E27FC236}">
                    <a16:creationId xmlns:a16="http://schemas.microsoft.com/office/drawing/2014/main" id="{01BF274F-C7B8-44B4-A183-307D8619D2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Rectangle 21">
                <a:extLst>
                  <a:ext uri="{FF2B5EF4-FFF2-40B4-BE49-F238E27FC236}">
                    <a16:creationId xmlns:a16="http://schemas.microsoft.com/office/drawing/2014/main" id="{037E8930-0F22-4558-9432-F18953E32A0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6" name="Freeform 22">
                <a:extLst>
                  <a:ext uri="{FF2B5EF4-FFF2-40B4-BE49-F238E27FC236}">
                    <a16:creationId xmlns:a16="http://schemas.microsoft.com/office/drawing/2014/main" id="{9AFC3429-FF29-47FF-A4A8-317A979DB9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23">
                <a:extLst>
                  <a:ext uri="{FF2B5EF4-FFF2-40B4-BE49-F238E27FC236}">
                    <a16:creationId xmlns:a16="http://schemas.microsoft.com/office/drawing/2014/main" id="{91D48543-2C05-4768-80B1-ECA6F88508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Freeform 24">
                <a:extLst>
                  <a:ext uri="{FF2B5EF4-FFF2-40B4-BE49-F238E27FC236}">
                    <a16:creationId xmlns:a16="http://schemas.microsoft.com/office/drawing/2014/main" id="{3AC527CC-154C-4370-A25B-74AC5B4A63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9" name="Freeform 25">
                <a:extLst>
                  <a:ext uri="{FF2B5EF4-FFF2-40B4-BE49-F238E27FC236}">
                    <a16:creationId xmlns:a16="http://schemas.microsoft.com/office/drawing/2014/main" id="{798B18F5-51C9-4E50-95C5-A850EF5398A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26">
                <a:extLst>
                  <a:ext uri="{FF2B5EF4-FFF2-40B4-BE49-F238E27FC236}">
                    <a16:creationId xmlns:a16="http://schemas.microsoft.com/office/drawing/2014/main" id="{15B4CF27-638C-4979-B0FD-6263E1307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27">
                <a:extLst>
                  <a:ext uri="{FF2B5EF4-FFF2-40B4-BE49-F238E27FC236}">
                    <a16:creationId xmlns:a16="http://schemas.microsoft.com/office/drawing/2014/main" id="{236C6A22-48A2-4442-B82D-30DB49827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Freeform 28">
                <a:extLst>
                  <a:ext uri="{FF2B5EF4-FFF2-40B4-BE49-F238E27FC236}">
                    <a16:creationId xmlns:a16="http://schemas.microsoft.com/office/drawing/2014/main" id="{1BB7BCE1-0D99-412E-ABA6-81412638E9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3" name="Freeform 29">
                <a:extLst>
                  <a:ext uri="{FF2B5EF4-FFF2-40B4-BE49-F238E27FC236}">
                    <a16:creationId xmlns:a16="http://schemas.microsoft.com/office/drawing/2014/main" id="{C20E57E0-0912-44F2-93DA-75E4D13F3B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4" name="Freeform 30">
                <a:extLst>
                  <a:ext uri="{FF2B5EF4-FFF2-40B4-BE49-F238E27FC236}">
                    <a16:creationId xmlns:a16="http://schemas.microsoft.com/office/drawing/2014/main" id="{DF059390-54ED-44F4-983F-92FF36AD9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5" name="Freeform 31">
                <a:extLst>
                  <a:ext uri="{FF2B5EF4-FFF2-40B4-BE49-F238E27FC236}">
                    <a16:creationId xmlns:a16="http://schemas.microsoft.com/office/drawing/2014/main" id="{42D5E9ED-595D-443D-8CDC-D8FCD4021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grpSp>
          <p:nvGrpSpPr>
            <p:cNvPr id="18" name="Group 17">
              <a:extLst>
                <a:ext uri="{FF2B5EF4-FFF2-40B4-BE49-F238E27FC236}">
                  <a16:creationId xmlns:a16="http://schemas.microsoft.com/office/drawing/2014/main" id="{DB14A457-C54A-4F1E-91FB-0FEE49877D68}"/>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227597" y="0"/>
              <a:ext cx="674688" cy="6848476"/>
              <a:chOff x="11364912" y="0"/>
              <a:chExt cx="674688" cy="6848476"/>
            </a:xfrm>
            <a:gradFill flip="none" rotWithShape="1">
              <a:gsLst>
                <a:gs pos="0">
                  <a:schemeClr val="bg2"/>
                </a:gs>
                <a:gs pos="100000">
                  <a:schemeClr val="tx2">
                    <a:lumMod val="60000"/>
                    <a:lumOff val="40000"/>
                  </a:schemeClr>
                </a:gs>
              </a:gsLst>
              <a:lin ang="5400000" scaled="0"/>
              <a:tileRect/>
            </a:gradFill>
          </p:grpSpPr>
          <p:sp>
            <p:nvSpPr>
              <p:cNvPr id="19" name="Freeform 32">
                <a:extLst>
                  <a:ext uri="{FF2B5EF4-FFF2-40B4-BE49-F238E27FC236}">
                    <a16:creationId xmlns:a16="http://schemas.microsoft.com/office/drawing/2014/main" id="{791F3E2E-D393-464E-84B4-9B30D071A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Freeform 33">
                <a:extLst>
                  <a:ext uri="{FF2B5EF4-FFF2-40B4-BE49-F238E27FC236}">
                    <a16:creationId xmlns:a16="http://schemas.microsoft.com/office/drawing/2014/main" id="{EBEEAD6F-6425-4F85-A8A8-4FF19A909B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34">
                <a:extLst>
                  <a:ext uri="{FF2B5EF4-FFF2-40B4-BE49-F238E27FC236}">
                    <a16:creationId xmlns:a16="http://schemas.microsoft.com/office/drawing/2014/main" id="{8AACA44E-9D6C-4708-8D61-D767B6620B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35">
                <a:extLst>
                  <a:ext uri="{FF2B5EF4-FFF2-40B4-BE49-F238E27FC236}">
                    <a16:creationId xmlns:a16="http://schemas.microsoft.com/office/drawing/2014/main" id="{B6E3525F-9937-463E-872C-8EB7C62D1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36">
                <a:extLst>
                  <a:ext uri="{FF2B5EF4-FFF2-40B4-BE49-F238E27FC236}">
                    <a16:creationId xmlns:a16="http://schemas.microsoft.com/office/drawing/2014/main" id="{BE829B0B-C602-40F1-81D1-A55332343D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37">
                <a:extLst>
                  <a:ext uri="{FF2B5EF4-FFF2-40B4-BE49-F238E27FC236}">
                    <a16:creationId xmlns:a16="http://schemas.microsoft.com/office/drawing/2014/main" id="{92660531-24B5-4B97-A4A2-64686E235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38">
                <a:extLst>
                  <a:ext uri="{FF2B5EF4-FFF2-40B4-BE49-F238E27FC236}">
                    <a16:creationId xmlns:a16="http://schemas.microsoft.com/office/drawing/2014/main" id="{6242D0CE-6FFD-4D17-AC26-BD3E481195F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39">
                <a:extLst>
                  <a:ext uri="{FF2B5EF4-FFF2-40B4-BE49-F238E27FC236}">
                    <a16:creationId xmlns:a16="http://schemas.microsoft.com/office/drawing/2014/main" id="{61631F37-AF37-4DB9-8D98-A08586C766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40">
                <a:extLst>
                  <a:ext uri="{FF2B5EF4-FFF2-40B4-BE49-F238E27FC236}">
                    <a16:creationId xmlns:a16="http://schemas.microsoft.com/office/drawing/2014/main" id="{2A2597FF-2F22-40BB-A7B3-19C4DFCFFA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Rectangle 41">
                <a:extLst>
                  <a:ext uri="{FF2B5EF4-FFF2-40B4-BE49-F238E27FC236}">
                    <a16:creationId xmlns:a16="http://schemas.microsoft.com/office/drawing/2014/main" id="{DCC8773C-0113-4046-B222-C8F4080AF38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grpSp>
      </p:grpSp>
      <p:pic>
        <p:nvPicPr>
          <p:cNvPr id="57" name="Picture 2">
            <a:extLst>
              <a:ext uri="{FF2B5EF4-FFF2-40B4-BE49-F238E27FC236}">
                <a16:creationId xmlns:a16="http://schemas.microsoft.com/office/drawing/2014/main" id="{1B17CCE2-CEEF-40CA-8C4D-0DC2DCA78A2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6599569" y="164003"/>
            <a:ext cx="4747088" cy="1111857"/>
          </a:xfrm>
        </p:spPr>
        <p:txBody>
          <a:bodyPr>
            <a:normAutofit/>
          </a:bodyPr>
          <a:lstStyle/>
          <a:p>
            <a:r>
              <a:rPr lang="en-US" dirty="0">
                <a:solidFill>
                  <a:srgbClr val="FFFFFF"/>
                </a:solidFill>
              </a:rPr>
              <a:t>Conclusions</a:t>
            </a:r>
          </a:p>
        </p:txBody>
      </p:sp>
      <p:sp useBgFill="1">
        <p:nvSpPr>
          <p:cNvPr id="59" name="Round Diagonal Corner Rectangle 9">
            <a:extLst>
              <a:ext uri="{FF2B5EF4-FFF2-40B4-BE49-F238E27FC236}">
                <a16:creationId xmlns:a16="http://schemas.microsoft.com/office/drawing/2014/main" id="{66D4F5BA-1D71-49B2-8A7F-6B4EB94D7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50" y="808057"/>
            <a:ext cx="5286376"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Lightbulb">
            <a:extLst>
              <a:ext uri="{FF2B5EF4-FFF2-40B4-BE49-F238E27FC236}">
                <a16:creationId xmlns:a16="http://schemas.microsoft.com/office/drawing/2014/main" id="{CEEF5F13-844C-B875-22C9-13482A8DEB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2893" y="1147145"/>
            <a:ext cx="4567773" cy="4567773"/>
          </a:xfrm>
          <a:prstGeom prst="rect">
            <a:avLst/>
          </a:prstGeom>
        </p:spPr>
      </p:pic>
      <p:sp>
        <p:nvSpPr>
          <p:cNvPr id="7" name="Text Placeholder 6">
            <a:extLst>
              <a:ext uri="{FF2B5EF4-FFF2-40B4-BE49-F238E27FC236}">
                <a16:creationId xmlns:a16="http://schemas.microsoft.com/office/drawing/2014/main" id="{FADDAB32-E602-42AB-85E5-81A683738955}"/>
              </a:ext>
            </a:extLst>
          </p:cNvPr>
          <p:cNvSpPr>
            <a:spLocks noGrp="1"/>
          </p:cNvSpPr>
          <p:nvPr>
            <p:ph idx="1"/>
          </p:nvPr>
        </p:nvSpPr>
        <p:spPr>
          <a:xfrm>
            <a:off x="6569957" y="1275860"/>
            <a:ext cx="4747087" cy="4515341"/>
          </a:xfrm>
        </p:spPr>
        <p:txBody>
          <a:bodyPr>
            <a:normAutofit/>
          </a:bodyPr>
          <a:lstStyle/>
          <a:p>
            <a:pPr lvl="0">
              <a:lnSpc>
                <a:spcPct val="110000"/>
              </a:lnSpc>
            </a:pPr>
            <a:r>
              <a:rPr lang="en-US" sz="1600" dirty="0">
                <a:solidFill>
                  <a:srgbClr val="FFFFFF"/>
                </a:solidFill>
              </a:rPr>
              <a:t>Discuss the key characteristics of the plot. Consider the points when potential energy U is maximum, U is minimum, kinetic energy K is maximum, K is minimum and when U and K are the same value. What is the significance of these points? </a:t>
            </a:r>
          </a:p>
          <a:p>
            <a:pPr lvl="1">
              <a:lnSpc>
                <a:spcPct val="110000"/>
              </a:lnSpc>
            </a:pPr>
            <a:r>
              <a:rPr lang="en-US" sz="1600" dirty="0">
                <a:solidFill>
                  <a:srgbClr val="FFFFFF"/>
                </a:solidFill>
              </a:rPr>
              <a:t>Answer: The plot demonstrates the conversion between potential and kinetic energy during the free fall of the object. The relatively constant total energy shows the energy conservation despite the minor deviations due to environmental or other factors. The specific points show the moments when energy is mostly in one form, equally distributed between the two, and then mostly in the other form.</a:t>
            </a:r>
          </a:p>
        </p:txBody>
      </p:sp>
    </p:spTree>
    <p:extLst>
      <p:ext uri="{BB962C8B-B14F-4D97-AF65-F5344CB8AC3E}">
        <p14:creationId xmlns:p14="http://schemas.microsoft.com/office/powerpoint/2010/main" val="2647767671"/>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AE4726C-1831-4FE3-9A11-227F0DC2F0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4" name="Rectangle 13">
              <a:extLst>
                <a:ext uri="{FF2B5EF4-FFF2-40B4-BE49-F238E27FC236}">
                  <a16:creationId xmlns:a16="http://schemas.microsoft.com/office/drawing/2014/main" id="{B651D7F7-8C54-448E-A268-1CBFAD87D4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E3B56E94-40E1-489A-98B2-A3238D66A064}"/>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4996697" y="618518"/>
            <a:ext cx="6050713" cy="1478570"/>
          </a:xfrm>
        </p:spPr>
        <p:txBody>
          <a:bodyPr>
            <a:normAutofit/>
          </a:bodyPr>
          <a:lstStyle/>
          <a:p>
            <a:r>
              <a:rPr lang="en-US" dirty="0"/>
              <a:t>Conclusions</a:t>
            </a:r>
          </a:p>
        </p:txBody>
      </p:sp>
      <p:pic>
        <p:nvPicPr>
          <p:cNvPr id="9" name="Picture 8" descr="Graph">
            <a:extLst>
              <a:ext uri="{FF2B5EF4-FFF2-40B4-BE49-F238E27FC236}">
                <a16:creationId xmlns:a16="http://schemas.microsoft.com/office/drawing/2014/main" id="{9E75F463-CD9E-AB17-F302-ACF567E426E2}"/>
              </a:ext>
            </a:extLst>
          </p:cNvPr>
          <p:cNvPicPr>
            <a:picLocks noChangeAspect="1"/>
          </p:cNvPicPr>
          <p:nvPr/>
        </p:nvPicPr>
        <p:blipFill>
          <a:blip r:embed="rId4"/>
          <a:srcRect l="23244" r="34510"/>
          <a:stretch/>
        </p:blipFill>
        <p:spPr>
          <a:xfrm>
            <a:off x="-5597" y="10"/>
            <a:ext cx="4635583" cy="6857990"/>
          </a:xfrm>
          <a:prstGeom prst="rect">
            <a:avLst/>
          </a:prstGeom>
        </p:spPr>
      </p:pic>
      <p:grpSp>
        <p:nvGrpSpPr>
          <p:cNvPr id="17" name="Group 16">
            <a:extLst>
              <a:ext uri="{FF2B5EF4-FFF2-40B4-BE49-F238E27FC236}">
                <a16:creationId xmlns:a16="http://schemas.microsoft.com/office/drawing/2014/main" id="{E916825F-759B-4F1A-BA80-AF7137691E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8" name="Rectangle 17">
              <a:extLst>
                <a:ext uri="{FF2B5EF4-FFF2-40B4-BE49-F238E27FC236}">
                  <a16:creationId xmlns:a16="http://schemas.microsoft.com/office/drawing/2014/main" id="{0AF64541-DE3B-4DBB-84E1-907956469E5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9" name="Freeform 6">
              <a:extLst>
                <a:ext uri="{FF2B5EF4-FFF2-40B4-BE49-F238E27FC236}">
                  <a16:creationId xmlns:a16="http://schemas.microsoft.com/office/drawing/2014/main" id="{9175DCC0-514A-4CA1-AD9A-1BB0FFF1B4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7">
              <a:extLst>
                <a:ext uri="{FF2B5EF4-FFF2-40B4-BE49-F238E27FC236}">
                  <a16:creationId xmlns:a16="http://schemas.microsoft.com/office/drawing/2014/main" id="{10371924-94D9-48AF-9D5B-6471775BE8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Rectangle 20">
              <a:extLst>
                <a:ext uri="{FF2B5EF4-FFF2-40B4-BE49-F238E27FC236}">
                  <a16:creationId xmlns:a16="http://schemas.microsoft.com/office/drawing/2014/main" id="{7C964FF9-A41A-438C-A22B-62690C98F1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22" name="Freeform 9">
              <a:extLst>
                <a:ext uri="{FF2B5EF4-FFF2-40B4-BE49-F238E27FC236}">
                  <a16:creationId xmlns:a16="http://schemas.microsoft.com/office/drawing/2014/main" id="{61716CD6-1875-4567-B3E2-364CD0960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0">
              <a:extLst>
                <a:ext uri="{FF2B5EF4-FFF2-40B4-BE49-F238E27FC236}">
                  <a16:creationId xmlns:a16="http://schemas.microsoft.com/office/drawing/2014/main" id="{31A293D3-7189-453D-AB91-1291AAFF3D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1">
              <a:extLst>
                <a:ext uri="{FF2B5EF4-FFF2-40B4-BE49-F238E27FC236}">
                  <a16:creationId xmlns:a16="http://schemas.microsoft.com/office/drawing/2014/main" id="{87CB4EFE-58B3-4326-9CFB-A2AFADDFA5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2">
              <a:extLst>
                <a:ext uri="{FF2B5EF4-FFF2-40B4-BE49-F238E27FC236}">
                  <a16:creationId xmlns:a16="http://schemas.microsoft.com/office/drawing/2014/main" id="{249CF4D3-B5A3-4287-BC9D-E9BB8FA6EB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13">
              <a:extLst>
                <a:ext uri="{FF2B5EF4-FFF2-40B4-BE49-F238E27FC236}">
                  <a16:creationId xmlns:a16="http://schemas.microsoft.com/office/drawing/2014/main" id="{4D2515F2-4D11-41AF-A6B1-7D084BEA9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14">
              <a:extLst>
                <a:ext uri="{FF2B5EF4-FFF2-40B4-BE49-F238E27FC236}">
                  <a16:creationId xmlns:a16="http://schemas.microsoft.com/office/drawing/2014/main" id="{331BCBF4-0DC2-426E-84B3-AE38E403C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15">
              <a:extLst>
                <a:ext uri="{FF2B5EF4-FFF2-40B4-BE49-F238E27FC236}">
                  <a16:creationId xmlns:a16="http://schemas.microsoft.com/office/drawing/2014/main" id="{EC8AF156-0BE9-437D-A83B-87364146D0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16">
              <a:extLst>
                <a:ext uri="{FF2B5EF4-FFF2-40B4-BE49-F238E27FC236}">
                  <a16:creationId xmlns:a16="http://schemas.microsoft.com/office/drawing/2014/main" id="{AC8CB256-3F62-4406-88F5-CE2421FF25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17">
              <a:extLst>
                <a:ext uri="{FF2B5EF4-FFF2-40B4-BE49-F238E27FC236}">
                  <a16:creationId xmlns:a16="http://schemas.microsoft.com/office/drawing/2014/main" id="{F3E812EB-415E-4B60-B0FB-65386882C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18">
              <a:extLst>
                <a:ext uri="{FF2B5EF4-FFF2-40B4-BE49-F238E27FC236}">
                  <a16:creationId xmlns:a16="http://schemas.microsoft.com/office/drawing/2014/main" id="{EB4C95D7-8E6D-45EC-8CA1-9123D718E3B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19">
              <a:extLst>
                <a:ext uri="{FF2B5EF4-FFF2-40B4-BE49-F238E27FC236}">
                  <a16:creationId xmlns:a16="http://schemas.microsoft.com/office/drawing/2014/main" id="{83F62FD2-2F62-4495-997C-8BD7F95AB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0">
              <a:extLst>
                <a:ext uri="{FF2B5EF4-FFF2-40B4-BE49-F238E27FC236}">
                  <a16:creationId xmlns:a16="http://schemas.microsoft.com/office/drawing/2014/main" id="{B7DFE0F9-22A3-4846-8D4E-0D193BD32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1">
              <a:extLst>
                <a:ext uri="{FF2B5EF4-FFF2-40B4-BE49-F238E27FC236}">
                  <a16:creationId xmlns:a16="http://schemas.microsoft.com/office/drawing/2014/main" id="{244DAF25-7415-491A-9FF6-E04BC2DC2E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2">
              <a:extLst>
                <a:ext uri="{FF2B5EF4-FFF2-40B4-BE49-F238E27FC236}">
                  <a16:creationId xmlns:a16="http://schemas.microsoft.com/office/drawing/2014/main" id="{7ACA3646-863C-4D00-A58A-62C7FE71C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23">
              <a:extLst>
                <a:ext uri="{FF2B5EF4-FFF2-40B4-BE49-F238E27FC236}">
                  <a16:creationId xmlns:a16="http://schemas.microsoft.com/office/drawing/2014/main" id="{0EA18B38-BD42-45ED-8458-FB205DBC76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24">
              <a:extLst>
                <a:ext uri="{FF2B5EF4-FFF2-40B4-BE49-F238E27FC236}">
                  <a16:creationId xmlns:a16="http://schemas.microsoft.com/office/drawing/2014/main" id="{45302917-5DBE-4CF2-B52F-478F93FDDE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25">
              <a:extLst>
                <a:ext uri="{FF2B5EF4-FFF2-40B4-BE49-F238E27FC236}">
                  <a16:creationId xmlns:a16="http://schemas.microsoft.com/office/drawing/2014/main" id="{8E61E6FD-D40E-479C-ABE9-2B69AE20D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26">
              <a:extLst>
                <a:ext uri="{FF2B5EF4-FFF2-40B4-BE49-F238E27FC236}">
                  <a16:creationId xmlns:a16="http://schemas.microsoft.com/office/drawing/2014/main" id="{2F4DEB4F-F824-48D7-AF9B-B5D905DCD1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Freeform 27">
              <a:extLst>
                <a:ext uri="{FF2B5EF4-FFF2-40B4-BE49-F238E27FC236}">
                  <a16:creationId xmlns:a16="http://schemas.microsoft.com/office/drawing/2014/main" id="{F76CFA02-6090-4464-B573-BCA350C90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28">
              <a:extLst>
                <a:ext uri="{FF2B5EF4-FFF2-40B4-BE49-F238E27FC236}">
                  <a16:creationId xmlns:a16="http://schemas.microsoft.com/office/drawing/2014/main" id="{51BE8BEC-76C7-41FE-AB76-35194C2442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29">
              <a:extLst>
                <a:ext uri="{FF2B5EF4-FFF2-40B4-BE49-F238E27FC236}">
                  <a16:creationId xmlns:a16="http://schemas.microsoft.com/office/drawing/2014/main" id="{710F61D4-3B34-45A9-B9B7-CE0373AB4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0">
              <a:extLst>
                <a:ext uri="{FF2B5EF4-FFF2-40B4-BE49-F238E27FC236}">
                  <a16:creationId xmlns:a16="http://schemas.microsoft.com/office/drawing/2014/main" id="{451F080F-4CFB-4626-87CA-BB4CACA1C6F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1">
              <a:extLst>
                <a:ext uri="{FF2B5EF4-FFF2-40B4-BE49-F238E27FC236}">
                  <a16:creationId xmlns:a16="http://schemas.microsoft.com/office/drawing/2014/main" id="{667BBD71-2295-4A66-B76C-F82175C2B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2">
              <a:extLst>
                <a:ext uri="{FF2B5EF4-FFF2-40B4-BE49-F238E27FC236}">
                  <a16:creationId xmlns:a16="http://schemas.microsoft.com/office/drawing/2014/main" id="{B6644DE8-5BD1-4D5F-B245-0D3A21BCE1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Rectangle 45">
              <a:extLst>
                <a:ext uri="{FF2B5EF4-FFF2-40B4-BE49-F238E27FC236}">
                  <a16:creationId xmlns:a16="http://schemas.microsoft.com/office/drawing/2014/main" id="{A4DE8FD0-E681-4D9C-85C2-BEA4C2B3A06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7" name="Freeform 34">
              <a:extLst>
                <a:ext uri="{FF2B5EF4-FFF2-40B4-BE49-F238E27FC236}">
                  <a16:creationId xmlns:a16="http://schemas.microsoft.com/office/drawing/2014/main" id="{D46033BD-1026-4388-B926-9D11E1D7C4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35">
              <a:extLst>
                <a:ext uri="{FF2B5EF4-FFF2-40B4-BE49-F238E27FC236}">
                  <a16:creationId xmlns:a16="http://schemas.microsoft.com/office/drawing/2014/main" id="{1FA74D4C-2E28-42C5-A7FA-3C7D6BD8B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36">
              <a:extLst>
                <a:ext uri="{FF2B5EF4-FFF2-40B4-BE49-F238E27FC236}">
                  <a16:creationId xmlns:a16="http://schemas.microsoft.com/office/drawing/2014/main" id="{FADF7B3F-903C-456C-983E-C9868DDAB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37">
              <a:extLst>
                <a:ext uri="{FF2B5EF4-FFF2-40B4-BE49-F238E27FC236}">
                  <a16:creationId xmlns:a16="http://schemas.microsoft.com/office/drawing/2014/main" id="{033F8698-1549-44AD-8DAD-0055D7B80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38">
              <a:extLst>
                <a:ext uri="{FF2B5EF4-FFF2-40B4-BE49-F238E27FC236}">
                  <a16:creationId xmlns:a16="http://schemas.microsoft.com/office/drawing/2014/main" id="{F1BDD4B6-46FD-4048-ADF1-32EADD9E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Freeform 39">
              <a:extLst>
                <a:ext uri="{FF2B5EF4-FFF2-40B4-BE49-F238E27FC236}">
                  <a16:creationId xmlns:a16="http://schemas.microsoft.com/office/drawing/2014/main" id="{E7F387A7-B3BF-4B1A-BFCA-2D21AD3DF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0">
              <a:extLst>
                <a:ext uri="{FF2B5EF4-FFF2-40B4-BE49-F238E27FC236}">
                  <a16:creationId xmlns:a16="http://schemas.microsoft.com/office/drawing/2014/main" id="{7A1B6BC8-EA82-459D-A0E0-4EBE394E71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1">
              <a:extLst>
                <a:ext uri="{FF2B5EF4-FFF2-40B4-BE49-F238E27FC236}">
                  <a16:creationId xmlns:a16="http://schemas.microsoft.com/office/drawing/2014/main" id="{8B94E190-DDC2-4545-906F-A1699BD73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2">
              <a:extLst>
                <a:ext uri="{FF2B5EF4-FFF2-40B4-BE49-F238E27FC236}">
                  <a16:creationId xmlns:a16="http://schemas.microsoft.com/office/drawing/2014/main" id="{D9807239-A5BA-4BB3-9194-BCE3B2F21C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43">
              <a:extLst>
                <a:ext uri="{FF2B5EF4-FFF2-40B4-BE49-F238E27FC236}">
                  <a16:creationId xmlns:a16="http://schemas.microsoft.com/office/drawing/2014/main" id="{04D300FD-DC53-4375-8981-09EA63BCF1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44">
              <a:extLst>
                <a:ext uri="{FF2B5EF4-FFF2-40B4-BE49-F238E27FC236}">
                  <a16:creationId xmlns:a16="http://schemas.microsoft.com/office/drawing/2014/main" id="{1DF83FFD-4C16-41FD-928F-6E88AFC451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Rectangle 57">
              <a:extLst>
                <a:ext uri="{FF2B5EF4-FFF2-40B4-BE49-F238E27FC236}">
                  <a16:creationId xmlns:a16="http://schemas.microsoft.com/office/drawing/2014/main" id="{A5B4BC2F-B667-462B-99D8-0C433124ABD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9" name="Freeform 46">
              <a:extLst>
                <a:ext uri="{FF2B5EF4-FFF2-40B4-BE49-F238E27FC236}">
                  <a16:creationId xmlns:a16="http://schemas.microsoft.com/office/drawing/2014/main" id="{0CBD9EFB-AC61-4674-B75A-56449003C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47">
              <a:extLst>
                <a:ext uri="{FF2B5EF4-FFF2-40B4-BE49-F238E27FC236}">
                  <a16:creationId xmlns:a16="http://schemas.microsoft.com/office/drawing/2014/main" id="{1AD4BBB0-F6A7-451F-BE09-DF619F38EB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48">
              <a:extLst>
                <a:ext uri="{FF2B5EF4-FFF2-40B4-BE49-F238E27FC236}">
                  <a16:creationId xmlns:a16="http://schemas.microsoft.com/office/drawing/2014/main" id="{A258B285-AE5E-473A-AA72-3C95E1D83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49">
              <a:extLst>
                <a:ext uri="{FF2B5EF4-FFF2-40B4-BE49-F238E27FC236}">
                  <a16:creationId xmlns:a16="http://schemas.microsoft.com/office/drawing/2014/main" id="{7BEEDDE5-CB8A-4DF9-858F-4D9462D955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0">
              <a:extLst>
                <a:ext uri="{FF2B5EF4-FFF2-40B4-BE49-F238E27FC236}">
                  <a16:creationId xmlns:a16="http://schemas.microsoft.com/office/drawing/2014/main" id="{DA1C731B-9B66-4D65-BF47-04B118107B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1">
              <a:extLst>
                <a:ext uri="{FF2B5EF4-FFF2-40B4-BE49-F238E27FC236}">
                  <a16:creationId xmlns:a16="http://schemas.microsoft.com/office/drawing/2014/main" id="{58DBFEC6-C6DC-4B7A-934F-5A79EC32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2">
              <a:extLst>
                <a:ext uri="{FF2B5EF4-FFF2-40B4-BE49-F238E27FC236}">
                  <a16:creationId xmlns:a16="http://schemas.microsoft.com/office/drawing/2014/main" id="{9948D8CB-2DBE-4E48-98EA-DF9E2666A2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6" name="Freeform 53">
              <a:extLst>
                <a:ext uri="{FF2B5EF4-FFF2-40B4-BE49-F238E27FC236}">
                  <a16:creationId xmlns:a16="http://schemas.microsoft.com/office/drawing/2014/main" id="{56AB69F6-9F0B-4AB6-BCA8-AA2FD69E99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7" name="Freeform 54">
              <a:extLst>
                <a:ext uri="{FF2B5EF4-FFF2-40B4-BE49-F238E27FC236}">
                  <a16:creationId xmlns:a16="http://schemas.microsoft.com/office/drawing/2014/main" id="{0E7FB426-288D-4B0B-B73B-10CCC0EF41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8" name="Freeform 55">
              <a:extLst>
                <a:ext uri="{FF2B5EF4-FFF2-40B4-BE49-F238E27FC236}">
                  <a16:creationId xmlns:a16="http://schemas.microsoft.com/office/drawing/2014/main" id="{A5C59C6B-46C9-48C9-9F57-2EE738B53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9" name="Freeform 56">
              <a:extLst>
                <a:ext uri="{FF2B5EF4-FFF2-40B4-BE49-F238E27FC236}">
                  <a16:creationId xmlns:a16="http://schemas.microsoft.com/office/drawing/2014/main" id="{7CE85F33-17DC-4273-B06F-D171094449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0" name="Freeform 57">
              <a:extLst>
                <a:ext uri="{FF2B5EF4-FFF2-40B4-BE49-F238E27FC236}">
                  <a16:creationId xmlns:a16="http://schemas.microsoft.com/office/drawing/2014/main" id="{5CD001CF-F2C4-4810-A8D9-679F9F89E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1" name="Freeform 58">
              <a:extLst>
                <a:ext uri="{FF2B5EF4-FFF2-40B4-BE49-F238E27FC236}">
                  <a16:creationId xmlns:a16="http://schemas.microsoft.com/office/drawing/2014/main" id="{69F4BCDD-D153-40D2-8DD1-2509EE0CE4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7" name="Text Placeholder 6">
            <a:extLst>
              <a:ext uri="{FF2B5EF4-FFF2-40B4-BE49-F238E27FC236}">
                <a16:creationId xmlns:a16="http://schemas.microsoft.com/office/drawing/2014/main" id="{FADDAB32-E602-42AB-85E5-81A683738955}"/>
              </a:ext>
            </a:extLst>
          </p:cNvPr>
          <p:cNvSpPr>
            <a:spLocks noGrp="1"/>
          </p:cNvSpPr>
          <p:nvPr>
            <p:ph idx="1"/>
          </p:nvPr>
        </p:nvSpPr>
        <p:spPr>
          <a:xfrm>
            <a:off x="4968958" y="2249487"/>
            <a:ext cx="6078453" cy="3541714"/>
          </a:xfrm>
        </p:spPr>
        <p:txBody>
          <a:bodyPr>
            <a:normAutofit/>
          </a:bodyPr>
          <a:lstStyle/>
          <a:p>
            <a:pPr lvl="0">
              <a:lnSpc>
                <a:spcPct val="110000"/>
              </a:lnSpc>
            </a:pPr>
            <a:r>
              <a:rPr lang="en-US" sz="1400"/>
              <a:t>What is the trend of the best fit line for the total energy E in your data? If the data is accurate, the total mechanical energy should decrease slightly. Why is that?</a:t>
            </a:r>
          </a:p>
          <a:p>
            <a:pPr lvl="1">
              <a:lnSpc>
                <a:spcPct val="110000"/>
              </a:lnSpc>
            </a:pPr>
            <a:r>
              <a:rPr lang="en-US" sz="1400"/>
              <a:t>Answer: Looking at the yellow line representing the total energy, the trend is slightly decreasing over time. The slight decrease is most likely caused by air resistance, internal friction, or sound energy. This is likely to show the decrease because some of the initial potential energy is used by the forces of air resistance, internal friction, or sound energy leading to the small loss of mechanical energy from the falling object and its gravitational potential energy.</a:t>
            </a:r>
          </a:p>
          <a:p>
            <a:pPr marL="457200" lvl="1" indent="0">
              <a:lnSpc>
                <a:spcPct val="110000"/>
              </a:lnSpc>
              <a:buNone/>
            </a:pPr>
            <a:endParaRPr lang="en-US" sz="1400"/>
          </a:p>
        </p:txBody>
      </p:sp>
    </p:spTree>
    <p:extLst>
      <p:ext uri="{BB962C8B-B14F-4D97-AF65-F5344CB8AC3E}">
        <p14:creationId xmlns:p14="http://schemas.microsoft.com/office/powerpoint/2010/main" val="2560844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0" name="Group 9">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1"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2"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0"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2"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66" name="Group 65">
            <a:extLst>
              <a:ext uri="{FF2B5EF4-FFF2-40B4-BE49-F238E27FC236}">
                <a16:creationId xmlns:a16="http://schemas.microsoft.com/office/drawing/2014/main" id="{6C68F39D-867D-4AFF-94C4-C3829AD5C5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67" name="Rectangle 66">
              <a:extLst>
                <a:ext uri="{FF2B5EF4-FFF2-40B4-BE49-F238E27FC236}">
                  <a16:creationId xmlns:a16="http://schemas.microsoft.com/office/drawing/2014/main" id="{8EC3C6AD-76A6-4B9E-9700-E70BCEA5BC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2">
              <a:extLst>
                <a:ext uri="{FF2B5EF4-FFF2-40B4-BE49-F238E27FC236}">
                  <a16:creationId xmlns:a16="http://schemas.microsoft.com/office/drawing/2014/main" id="{DC213DD1-BF02-41F7-80A7-E6A5694F573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B2EF29A6-2EC3-37D7-7663-992176D76BAC}"/>
              </a:ext>
            </a:extLst>
          </p:cNvPr>
          <p:cNvSpPr>
            <a:spLocks noGrp="1"/>
          </p:cNvSpPr>
          <p:nvPr>
            <p:ph type="title"/>
          </p:nvPr>
        </p:nvSpPr>
        <p:spPr>
          <a:xfrm>
            <a:off x="5270066" y="1122363"/>
            <a:ext cx="5397933" cy="2387600"/>
          </a:xfrm>
        </p:spPr>
        <p:txBody>
          <a:bodyPr vert="horz" lIns="91440" tIns="45720" rIns="91440" bIns="45720" rtlCol="0" anchor="b">
            <a:normAutofit/>
          </a:bodyPr>
          <a:lstStyle/>
          <a:p>
            <a:r>
              <a:rPr lang="en-US" sz="4400"/>
              <a:t>Relationship between Linear and Rotational Motion</a:t>
            </a:r>
          </a:p>
        </p:txBody>
      </p:sp>
      <p:pic>
        <p:nvPicPr>
          <p:cNvPr id="4" name="Picture 3" descr="A colorful lines on a black background&#10;&#10;AI-generated content may be incorrect.">
            <a:extLst>
              <a:ext uri="{FF2B5EF4-FFF2-40B4-BE49-F238E27FC236}">
                <a16:creationId xmlns:a16="http://schemas.microsoft.com/office/drawing/2014/main" id="{00BC85F6-FF14-889D-27DC-6DB61ED1E6EE}"/>
              </a:ext>
            </a:extLst>
          </p:cNvPr>
          <p:cNvPicPr>
            <a:picLocks noChangeAspect="1"/>
          </p:cNvPicPr>
          <p:nvPr/>
        </p:nvPicPr>
        <p:blipFill>
          <a:blip r:embed="rId4"/>
          <a:srcRect l="6637" r="28304"/>
          <a:stretch/>
        </p:blipFill>
        <p:spPr>
          <a:xfrm>
            <a:off x="-5597" y="10"/>
            <a:ext cx="4635583" cy="6857990"/>
          </a:xfrm>
          <a:prstGeom prst="rect">
            <a:avLst/>
          </a:prstGeom>
        </p:spPr>
      </p:pic>
      <p:grpSp>
        <p:nvGrpSpPr>
          <p:cNvPr id="70" name="Group 69">
            <a:extLst>
              <a:ext uri="{FF2B5EF4-FFF2-40B4-BE49-F238E27FC236}">
                <a16:creationId xmlns:a16="http://schemas.microsoft.com/office/drawing/2014/main" id="{4466CCD0-FEF9-460D-9FB6-11613A492B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71" name="Rectangle 5">
              <a:extLst>
                <a:ext uri="{FF2B5EF4-FFF2-40B4-BE49-F238E27FC236}">
                  <a16:creationId xmlns:a16="http://schemas.microsoft.com/office/drawing/2014/main" id="{F642B7E9-F9AF-4BC0-B586-E7B0E8E878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2" name="Freeform 6">
              <a:extLst>
                <a:ext uri="{FF2B5EF4-FFF2-40B4-BE49-F238E27FC236}">
                  <a16:creationId xmlns:a16="http://schemas.microsoft.com/office/drawing/2014/main" id="{16CE5EA6-3C76-4E5C-9257-D6A61A31C5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3" name="Freeform 7">
              <a:extLst>
                <a:ext uri="{FF2B5EF4-FFF2-40B4-BE49-F238E27FC236}">
                  <a16:creationId xmlns:a16="http://schemas.microsoft.com/office/drawing/2014/main" id="{DD7BCC42-B325-4F92-B500-14A2933DA3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4" name="Rectangle 8">
              <a:extLst>
                <a:ext uri="{FF2B5EF4-FFF2-40B4-BE49-F238E27FC236}">
                  <a16:creationId xmlns:a16="http://schemas.microsoft.com/office/drawing/2014/main" id="{197BF445-29BA-4C54-A1B4-A4390F02250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5" name="Freeform 9">
              <a:extLst>
                <a:ext uri="{FF2B5EF4-FFF2-40B4-BE49-F238E27FC236}">
                  <a16:creationId xmlns:a16="http://schemas.microsoft.com/office/drawing/2014/main" id="{B10C1630-E8C0-489C-8FFB-C9BBAEDE7A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6" name="Freeform 10">
              <a:extLst>
                <a:ext uri="{FF2B5EF4-FFF2-40B4-BE49-F238E27FC236}">
                  <a16:creationId xmlns:a16="http://schemas.microsoft.com/office/drawing/2014/main" id="{B8778BE5-6D1F-4629-A045-8A87E2C756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7" name="Freeform 11">
              <a:extLst>
                <a:ext uri="{FF2B5EF4-FFF2-40B4-BE49-F238E27FC236}">
                  <a16:creationId xmlns:a16="http://schemas.microsoft.com/office/drawing/2014/main" id="{A7885ADB-F1C4-4FF3-93CD-7C9337E87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8" name="Freeform 12">
              <a:extLst>
                <a:ext uri="{FF2B5EF4-FFF2-40B4-BE49-F238E27FC236}">
                  <a16:creationId xmlns:a16="http://schemas.microsoft.com/office/drawing/2014/main" id="{59FC4F71-6E39-414E-9F39-CE1479FF81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9" name="Freeform 13">
              <a:extLst>
                <a:ext uri="{FF2B5EF4-FFF2-40B4-BE49-F238E27FC236}">
                  <a16:creationId xmlns:a16="http://schemas.microsoft.com/office/drawing/2014/main" id="{3FC9614F-1D2C-4CAC-8CE9-32DC7D863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0" name="Freeform 14">
              <a:extLst>
                <a:ext uri="{FF2B5EF4-FFF2-40B4-BE49-F238E27FC236}">
                  <a16:creationId xmlns:a16="http://schemas.microsoft.com/office/drawing/2014/main" id="{2A872F50-76EA-4A5B-AA68-3CE2E2673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1" name="Freeform 15">
              <a:extLst>
                <a:ext uri="{FF2B5EF4-FFF2-40B4-BE49-F238E27FC236}">
                  <a16:creationId xmlns:a16="http://schemas.microsoft.com/office/drawing/2014/main" id="{CE389546-6A1F-4203-ACD1-BC17DDBFB0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2" name="Freeform 16">
              <a:extLst>
                <a:ext uri="{FF2B5EF4-FFF2-40B4-BE49-F238E27FC236}">
                  <a16:creationId xmlns:a16="http://schemas.microsoft.com/office/drawing/2014/main" id="{1BA89DC9-FE9A-4228-A4BE-D3A37F8656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3" name="Freeform 17">
              <a:extLst>
                <a:ext uri="{FF2B5EF4-FFF2-40B4-BE49-F238E27FC236}">
                  <a16:creationId xmlns:a16="http://schemas.microsoft.com/office/drawing/2014/main" id="{FA3E79A5-9B81-48B5-B96F-8D55B02FD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4" name="Freeform 18">
              <a:extLst>
                <a:ext uri="{FF2B5EF4-FFF2-40B4-BE49-F238E27FC236}">
                  <a16:creationId xmlns:a16="http://schemas.microsoft.com/office/drawing/2014/main" id="{A76D4D27-C537-45E4-96DE-C5FD2C9A37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5" name="Freeform 19">
              <a:extLst>
                <a:ext uri="{FF2B5EF4-FFF2-40B4-BE49-F238E27FC236}">
                  <a16:creationId xmlns:a16="http://schemas.microsoft.com/office/drawing/2014/main" id="{C1B158DD-2DCB-42FF-B1FE-3C947FEF0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6" name="Freeform 20">
              <a:extLst>
                <a:ext uri="{FF2B5EF4-FFF2-40B4-BE49-F238E27FC236}">
                  <a16:creationId xmlns:a16="http://schemas.microsoft.com/office/drawing/2014/main" id="{3307DC3E-0C6E-4E70-AFA2-96538CE3CD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7" name="Freeform 21">
              <a:extLst>
                <a:ext uri="{FF2B5EF4-FFF2-40B4-BE49-F238E27FC236}">
                  <a16:creationId xmlns:a16="http://schemas.microsoft.com/office/drawing/2014/main" id="{53A9F721-7EE3-4844-BB91-0B995BAC15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8" name="Freeform 22">
              <a:extLst>
                <a:ext uri="{FF2B5EF4-FFF2-40B4-BE49-F238E27FC236}">
                  <a16:creationId xmlns:a16="http://schemas.microsoft.com/office/drawing/2014/main" id="{8F057800-5B8F-4775-805B-89727A78A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9" name="Freeform 23">
              <a:extLst>
                <a:ext uri="{FF2B5EF4-FFF2-40B4-BE49-F238E27FC236}">
                  <a16:creationId xmlns:a16="http://schemas.microsoft.com/office/drawing/2014/main" id="{FC6DF692-3394-4FDD-92BA-CA0C41EBC3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0" name="Freeform 24">
              <a:extLst>
                <a:ext uri="{FF2B5EF4-FFF2-40B4-BE49-F238E27FC236}">
                  <a16:creationId xmlns:a16="http://schemas.microsoft.com/office/drawing/2014/main" id="{B825CD97-262B-4A33-B1E5-55F0D81F40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1" name="Freeform 25">
              <a:extLst>
                <a:ext uri="{FF2B5EF4-FFF2-40B4-BE49-F238E27FC236}">
                  <a16:creationId xmlns:a16="http://schemas.microsoft.com/office/drawing/2014/main" id="{F00EA2FE-C735-4E1E-B9DC-636C49061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2" name="Freeform 26">
              <a:extLst>
                <a:ext uri="{FF2B5EF4-FFF2-40B4-BE49-F238E27FC236}">
                  <a16:creationId xmlns:a16="http://schemas.microsoft.com/office/drawing/2014/main" id="{95B50260-0DDF-4260-8DC1-D504B0643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3" name="Freeform 27">
              <a:extLst>
                <a:ext uri="{FF2B5EF4-FFF2-40B4-BE49-F238E27FC236}">
                  <a16:creationId xmlns:a16="http://schemas.microsoft.com/office/drawing/2014/main" id="{BBB491EB-35C1-4159-94B2-A367ADC134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4" name="Freeform 28">
              <a:extLst>
                <a:ext uri="{FF2B5EF4-FFF2-40B4-BE49-F238E27FC236}">
                  <a16:creationId xmlns:a16="http://schemas.microsoft.com/office/drawing/2014/main" id="{7EAA4E1C-EC83-44E0-A4AB-4B0F509A8C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5" name="Freeform 29">
              <a:extLst>
                <a:ext uri="{FF2B5EF4-FFF2-40B4-BE49-F238E27FC236}">
                  <a16:creationId xmlns:a16="http://schemas.microsoft.com/office/drawing/2014/main" id="{BE561717-C43F-46C1-BBCE-C830DE4A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6" name="Freeform 30">
              <a:extLst>
                <a:ext uri="{FF2B5EF4-FFF2-40B4-BE49-F238E27FC236}">
                  <a16:creationId xmlns:a16="http://schemas.microsoft.com/office/drawing/2014/main" id="{CC840BC4-F1CE-4A1B-A1DE-BB922689E2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7" name="Freeform 31">
              <a:extLst>
                <a:ext uri="{FF2B5EF4-FFF2-40B4-BE49-F238E27FC236}">
                  <a16:creationId xmlns:a16="http://schemas.microsoft.com/office/drawing/2014/main" id="{03B586C7-6126-46E0-9BEF-522798686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8" name="Freeform 32">
              <a:extLst>
                <a:ext uri="{FF2B5EF4-FFF2-40B4-BE49-F238E27FC236}">
                  <a16:creationId xmlns:a16="http://schemas.microsoft.com/office/drawing/2014/main" id="{45C5C565-0EB6-4E0C-9752-84084CDBB8B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9" name="Rectangle 33">
              <a:extLst>
                <a:ext uri="{FF2B5EF4-FFF2-40B4-BE49-F238E27FC236}">
                  <a16:creationId xmlns:a16="http://schemas.microsoft.com/office/drawing/2014/main" id="{5CABC7BF-500C-4275-9EAA-9563EF43C62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00" name="Freeform 34">
              <a:extLst>
                <a:ext uri="{FF2B5EF4-FFF2-40B4-BE49-F238E27FC236}">
                  <a16:creationId xmlns:a16="http://schemas.microsoft.com/office/drawing/2014/main" id="{C7AA982B-BB49-4311-A724-81AAF8ABC3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1" name="Freeform 35">
              <a:extLst>
                <a:ext uri="{FF2B5EF4-FFF2-40B4-BE49-F238E27FC236}">
                  <a16:creationId xmlns:a16="http://schemas.microsoft.com/office/drawing/2014/main" id="{89D49DD1-C07D-4ADD-BD4A-D6AA72575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2" name="Freeform 36">
              <a:extLst>
                <a:ext uri="{FF2B5EF4-FFF2-40B4-BE49-F238E27FC236}">
                  <a16:creationId xmlns:a16="http://schemas.microsoft.com/office/drawing/2014/main" id="{4359B9DB-1A95-4934-A839-A76774D792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3" name="Freeform 37">
              <a:extLst>
                <a:ext uri="{FF2B5EF4-FFF2-40B4-BE49-F238E27FC236}">
                  <a16:creationId xmlns:a16="http://schemas.microsoft.com/office/drawing/2014/main" id="{2B7EEF08-F28B-48E9-BA1D-E61AC62013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4" name="Freeform 38">
              <a:extLst>
                <a:ext uri="{FF2B5EF4-FFF2-40B4-BE49-F238E27FC236}">
                  <a16:creationId xmlns:a16="http://schemas.microsoft.com/office/drawing/2014/main" id="{E846B9B0-7D1C-4E1B-9256-7F25E8E88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5" name="Freeform 39">
              <a:extLst>
                <a:ext uri="{FF2B5EF4-FFF2-40B4-BE49-F238E27FC236}">
                  <a16:creationId xmlns:a16="http://schemas.microsoft.com/office/drawing/2014/main" id="{E31B0CE6-7913-4D1C-AC18-2ED44DF92F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6" name="Freeform 40">
              <a:extLst>
                <a:ext uri="{FF2B5EF4-FFF2-40B4-BE49-F238E27FC236}">
                  <a16:creationId xmlns:a16="http://schemas.microsoft.com/office/drawing/2014/main" id="{0F3517CE-D006-4218-9BB0-65269371EF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7" name="Freeform 41">
              <a:extLst>
                <a:ext uri="{FF2B5EF4-FFF2-40B4-BE49-F238E27FC236}">
                  <a16:creationId xmlns:a16="http://schemas.microsoft.com/office/drawing/2014/main" id="{DE7DB798-CAAE-42A3-BDFE-D6AD0E0DA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8" name="Freeform 42">
              <a:extLst>
                <a:ext uri="{FF2B5EF4-FFF2-40B4-BE49-F238E27FC236}">
                  <a16:creationId xmlns:a16="http://schemas.microsoft.com/office/drawing/2014/main" id="{07A53F87-B4E0-4C4E-B913-D336D8993D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9" name="Freeform 43">
              <a:extLst>
                <a:ext uri="{FF2B5EF4-FFF2-40B4-BE49-F238E27FC236}">
                  <a16:creationId xmlns:a16="http://schemas.microsoft.com/office/drawing/2014/main" id="{587D3AD0-B188-4D2E-A497-5180C1F22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0" name="Freeform 44">
              <a:extLst>
                <a:ext uri="{FF2B5EF4-FFF2-40B4-BE49-F238E27FC236}">
                  <a16:creationId xmlns:a16="http://schemas.microsoft.com/office/drawing/2014/main" id="{E8B4429B-56DB-4ED5-8296-1C4EB6AE04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1" name="Rectangle 45">
              <a:extLst>
                <a:ext uri="{FF2B5EF4-FFF2-40B4-BE49-F238E27FC236}">
                  <a16:creationId xmlns:a16="http://schemas.microsoft.com/office/drawing/2014/main" id="{ABBE178E-641F-4008-8760-5134D226AA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12" name="Freeform 46">
              <a:extLst>
                <a:ext uri="{FF2B5EF4-FFF2-40B4-BE49-F238E27FC236}">
                  <a16:creationId xmlns:a16="http://schemas.microsoft.com/office/drawing/2014/main" id="{BB7A09DD-4AE2-4235-BCBA-B52CB7986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3" name="Freeform 47">
              <a:extLst>
                <a:ext uri="{FF2B5EF4-FFF2-40B4-BE49-F238E27FC236}">
                  <a16:creationId xmlns:a16="http://schemas.microsoft.com/office/drawing/2014/main" id="{64DBEF94-3525-4008-AD35-D566A238B9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4" name="Freeform 48">
              <a:extLst>
                <a:ext uri="{FF2B5EF4-FFF2-40B4-BE49-F238E27FC236}">
                  <a16:creationId xmlns:a16="http://schemas.microsoft.com/office/drawing/2014/main" id="{1C0CEBA3-32C8-4D37-BBD0-8863B008E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5" name="Freeform 49">
              <a:extLst>
                <a:ext uri="{FF2B5EF4-FFF2-40B4-BE49-F238E27FC236}">
                  <a16:creationId xmlns:a16="http://schemas.microsoft.com/office/drawing/2014/main" id="{D12DBC8B-AE05-43C6-BF30-3F9CDADE9B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6" name="Freeform 50">
              <a:extLst>
                <a:ext uri="{FF2B5EF4-FFF2-40B4-BE49-F238E27FC236}">
                  <a16:creationId xmlns:a16="http://schemas.microsoft.com/office/drawing/2014/main" id="{47D642DC-B097-481B-8F32-671DE6AB56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7" name="Freeform 51">
              <a:extLst>
                <a:ext uri="{FF2B5EF4-FFF2-40B4-BE49-F238E27FC236}">
                  <a16:creationId xmlns:a16="http://schemas.microsoft.com/office/drawing/2014/main" id="{0D7CD8F4-0787-4106-9E76-FF0AFA0AC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8" name="Freeform 52">
              <a:extLst>
                <a:ext uri="{FF2B5EF4-FFF2-40B4-BE49-F238E27FC236}">
                  <a16:creationId xmlns:a16="http://schemas.microsoft.com/office/drawing/2014/main" id="{3ED06726-52C5-468C-BEA2-0194993F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9" name="Freeform 53">
              <a:extLst>
                <a:ext uri="{FF2B5EF4-FFF2-40B4-BE49-F238E27FC236}">
                  <a16:creationId xmlns:a16="http://schemas.microsoft.com/office/drawing/2014/main" id="{1541CE8F-816C-4189-8522-7AAA7EABD80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0" name="Freeform 54">
              <a:extLst>
                <a:ext uri="{FF2B5EF4-FFF2-40B4-BE49-F238E27FC236}">
                  <a16:creationId xmlns:a16="http://schemas.microsoft.com/office/drawing/2014/main" id="{3D0F8D98-15AC-458C-B872-777F4BBF3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1" name="Freeform 55">
              <a:extLst>
                <a:ext uri="{FF2B5EF4-FFF2-40B4-BE49-F238E27FC236}">
                  <a16:creationId xmlns:a16="http://schemas.microsoft.com/office/drawing/2014/main" id="{C9DE1ACE-C20F-4504-B0A1-5A37CA0D1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2" name="Freeform 56">
              <a:extLst>
                <a:ext uri="{FF2B5EF4-FFF2-40B4-BE49-F238E27FC236}">
                  <a16:creationId xmlns:a16="http://schemas.microsoft.com/office/drawing/2014/main" id="{E4BDEE62-868F-49A1-B97A-DE8EDC86F9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3" name="Freeform 57">
              <a:extLst>
                <a:ext uri="{FF2B5EF4-FFF2-40B4-BE49-F238E27FC236}">
                  <a16:creationId xmlns:a16="http://schemas.microsoft.com/office/drawing/2014/main" id="{B71AB3E3-099B-47DC-AD0D-215F18FD3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4" name="Freeform 58">
              <a:extLst>
                <a:ext uri="{FF2B5EF4-FFF2-40B4-BE49-F238E27FC236}">
                  <a16:creationId xmlns:a16="http://schemas.microsoft.com/office/drawing/2014/main" id="{7D4B7844-C6A2-45AA-9147-C1CEC0CB83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126" name="Group 125">
            <a:extLst>
              <a:ext uri="{FF2B5EF4-FFF2-40B4-BE49-F238E27FC236}">
                <a16:creationId xmlns:a16="http://schemas.microsoft.com/office/drawing/2014/main" id="{176E1971-1C4C-46C8-A821-6376642801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27" name="Freeform 32">
              <a:extLst>
                <a:ext uri="{FF2B5EF4-FFF2-40B4-BE49-F238E27FC236}">
                  <a16:creationId xmlns:a16="http://schemas.microsoft.com/office/drawing/2014/main" id="{35FAC14F-8CA0-40F3-ADE4-31DBF8BD7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8" name="Freeform 33">
              <a:extLst>
                <a:ext uri="{FF2B5EF4-FFF2-40B4-BE49-F238E27FC236}">
                  <a16:creationId xmlns:a16="http://schemas.microsoft.com/office/drawing/2014/main" id="{778F8CB9-0C96-4B66-B943-C5BF1A1B5D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9" name="Freeform 34">
              <a:extLst>
                <a:ext uri="{FF2B5EF4-FFF2-40B4-BE49-F238E27FC236}">
                  <a16:creationId xmlns:a16="http://schemas.microsoft.com/office/drawing/2014/main" id="{DB1C8E93-74F9-42A0-B326-E06DC9C584E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0" name="Freeform 35">
              <a:extLst>
                <a:ext uri="{FF2B5EF4-FFF2-40B4-BE49-F238E27FC236}">
                  <a16:creationId xmlns:a16="http://schemas.microsoft.com/office/drawing/2014/main" id="{EC6EA429-8E16-49E0-82D7-5846CDA76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1" name="Freeform 36">
              <a:extLst>
                <a:ext uri="{FF2B5EF4-FFF2-40B4-BE49-F238E27FC236}">
                  <a16:creationId xmlns:a16="http://schemas.microsoft.com/office/drawing/2014/main" id="{8F64C508-2357-44C9-93D8-FC81B85AE2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2" name="Freeform 37">
              <a:extLst>
                <a:ext uri="{FF2B5EF4-FFF2-40B4-BE49-F238E27FC236}">
                  <a16:creationId xmlns:a16="http://schemas.microsoft.com/office/drawing/2014/main" id="{82F6F3F7-8F51-41B4-AC2B-699593A1F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3" name="Freeform 38">
              <a:extLst>
                <a:ext uri="{FF2B5EF4-FFF2-40B4-BE49-F238E27FC236}">
                  <a16:creationId xmlns:a16="http://schemas.microsoft.com/office/drawing/2014/main" id="{6F2FC65A-DA31-4602-B324-E53F76BD93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4" name="Freeform 39">
              <a:extLst>
                <a:ext uri="{FF2B5EF4-FFF2-40B4-BE49-F238E27FC236}">
                  <a16:creationId xmlns:a16="http://schemas.microsoft.com/office/drawing/2014/main" id="{0E9B7CF9-E3CC-495E-A513-A8A1C2422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5" name="Freeform 40">
              <a:extLst>
                <a:ext uri="{FF2B5EF4-FFF2-40B4-BE49-F238E27FC236}">
                  <a16:creationId xmlns:a16="http://schemas.microsoft.com/office/drawing/2014/main" id="{35C09477-23EA-4E6A-A8C2-5B447B25E9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6" name="Rectangle 41">
              <a:extLst>
                <a:ext uri="{FF2B5EF4-FFF2-40B4-BE49-F238E27FC236}">
                  <a16:creationId xmlns:a16="http://schemas.microsoft.com/office/drawing/2014/main" id="{80A5D070-0FE6-4F72-8077-E259B2D35A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grpSp>
    </p:spTree>
    <p:extLst>
      <p:ext uri="{BB962C8B-B14F-4D97-AF65-F5344CB8AC3E}">
        <p14:creationId xmlns:p14="http://schemas.microsoft.com/office/powerpoint/2010/main" val="195328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p:txBody>
          <a:bodyPr>
            <a:normAutofit/>
          </a:bodyPr>
          <a:lstStyle/>
          <a:p>
            <a:r>
              <a:rPr lang="en-US" sz="4400" dirty="0"/>
              <a:t>Data Collection</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DFE37404-244A-4FE3-B76E-92D70D68E4EE}"/>
                  </a:ext>
                </a:extLst>
              </p:cNvPr>
              <p:cNvSpPr>
                <a:spLocks noGrp="1"/>
              </p:cNvSpPr>
              <p:nvPr>
                <p:ph idx="1"/>
              </p:nvPr>
            </p:nvSpPr>
            <p:spPr>
              <a:xfrm>
                <a:off x="1141412" y="1759790"/>
                <a:ext cx="9905999" cy="4031412"/>
              </a:xfrm>
            </p:spPr>
            <p:txBody>
              <a:bodyPr/>
              <a:lstStyle/>
              <a:p>
                <a:pPr>
                  <a:lnSpc>
                    <a:spcPct val="150000"/>
                  </a:lnSpc>
                </a:pPr>
                <a:r>
                  <a:rPr lang="en-US" dirty="0"/>
                  <a:t>Object diameter: </a:t>
                </a:r>
                <a:r>
                  <a:rPr lang="en-US" i="1" dirty="0"/>
                  <a:t>d</a:t>
                </a:r>
                <a:r>
                  <a:rPr lang="en-US" dirty="0"/>
                  <a:t> = </a:t>
                </a:r>
              </a:p>
              <a:p>
                <a:pPr>
                  <a:lnSpc>
                    <a:spcPct val="150000"/>
                  </a:lnSpc>
                </a:pPr>
                <a:r>
                  <a:rPr lang="en-US" dirty="0"/>
                  <a:t>Object radius: </a:t>
                </a:r>
                <a:r>
                  <a:rPr lang="en-US" i="1" dirty="0"/>
                  <a:t>r</a:t>
                </a:r>
                <a:r>
                  <a:rPr lang="en-US" dirty="0"/>
                  <a:t> =</a:t>
                </a:r>
              </a:p>
              <a:p>
                <a:pPr>
                  <a:lnSpc>
                    <a:spcPct val="150000"/>
                  </a:lnSpc>
                </a:pPr>
                <a:r>
                  <a:rPr lang="en-US" dirty="0"/>
                  <a:t>Number of pulses for one revolution: </a:t>
                </a:r>
                <a:r>
                  <a:rPr lang="en-US" i="1" dirty="0"/>
                  <a:t>x</a:t>
                </a:r>
                <a:r>
                  <a:rPr lang="en-US" dirty="0"/>
                  <a:t> = </a:t>
                </a:r>
              </a:p>
              <a:p>
                <a:pPr>
                  <a:lnSpc>
                    <a:spcPct val="100000"/>
                  </a:lnSpc>
                </a:pPr>
                <a:r>
                  <a:rPr lang="en-US" dirty="0"/>
                  <a:t>Resolution = </a:t>
                </a:r>
                <a14:m>
                  <m:oMath xmlns:m="http://schemas.openxmlformats.org/officeDocument/2006/math">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1 </m:t>
                            </m:r>
                          </m:num>
                          <m:den>
                            <m:r>
                              <a:rPr lang="en-US" b="0" i="1" smtClean="0">
                                <a:latin typeface="Cambria Math" panose="02040503050406030204" pitchFamily="18" charset="0"/>
                              </a:rPr>
                              <m:t>𝑥</m:t>
                            </m:r>
                            <m:r>
                              <a:rPr lang="en-US" i="1">
                                <a:latin typeface="Cambria Math" panose="02040503050406030204" pitchFamily="18" charset="0"/>
                              </a:rPr>
                              <m:t> </m:t>
                            </m:r>
                          </m:den>
                        </m:f>
                        <m:r>
                          <a:rPr lang="en-US" i="1">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𝑅𝑒𝑣𝑜𝑙𝑢𝑡𝑖𝑜𝑛</m:t>
                            </m:r>
                          </m:num>
                          <m:den>
                            <m:r>
                              <a:rPr lang="en-US" i="1">
                                <a:latin typeface="Cambria Math" panose="02040503050406030204" pitchFamily="18" charset="0"/>
                              </a:rPr>
                              <m:t>𝑝𝑢𝑙𝑠𝑒𝑠</m:t>
                            </m:r>
                          </m:den>
                        </m:f>
                      </m:e>
                    </m:d>
                    <m:r>
                      <a:rPr lang="en-US" i="1">
                        <a:latin typeface="Cambria Math" panose="02040503050406030204" pitchFamily="18" charset="0"/>
                      </a:rPr>
                      <m:t>∙</m:t>
                    </m:r>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2∙</m:t>
                            </m:r>
                            <m:r>
                              <a:rPr lang="en-US" i="1">
                                <a:latin typeface="Cambria Math" panose="02040503050406030204" pitchFamily="18" charset="0"/>
                              </a:rPr>
                              <m:t>𝜋</m:t>
                            </m:r>
                            <m:r>
                              <a:rPr lang="en-US" i="1">
                                <a:latin typeface="Cambria Math" panose="02040503050406030204" pitchFamily="18" charset="0"/>
                              </a:rPr>
                              <m:t> </m:t>
                            </m:r>
                            <m:r>
                              <a:rPr lang="en-US" i="1">
                                <a:latin typeface="Cambria Math" panose="02040503050406030204" pitchFamily="18" charset="0"/>
                              </a:rPr>
                              <m:t>𝑟𝑎𝑑𝑖𝑎𝑛𝑠</m:t>
                            </m:r>
                          </m:num>
                          <m:den>
                            <m:r>
                              <a:rPr lang="en-US" i="1">
                                <a:latin typeface="Cambria Math" panose="02040503050406030204" pitchFamily="18" charset="0"/>
                              </a:rPr>
                              <m:t>1 </m:t>
                            </m:r>
                            <m:r>
                              <a:rPr lang="en-US" i="1">
                                <a:latin typeface="Cambria Math" panose="02040503050406030204" pitchFamily="18" charset="0"/>
                              </a:rPr>
                              <m:t>𝑅𝑒𝑣𝑜𝑙𝑢𝑡𝑖𝑜𝑛</m:t>
                            </m:r>
                          </m:den>
                        </m:f>
                      </m:e>
                    </m:d>
                    <m:r>
                      <a:rPr lang="en-US" b="0" i="1" smtClean="0">
                        <a:latin typeface="Cambria Math" panose="02040503050406030204" pitchFamily="18" charset="0"/>
                      </a:rPr>
                      <m:t>=</m:t>
                    </m:r>
                  </m:oMath>
                </a14:m>
                <a:endParaRPr lang="en-US" dirty="0"/>
              </a:p>
              <a:p>
                <a:pPr marL="0" indent="0">
                  <a:lnSpc>
                    <a:spcPct val="150000"/>
                  </a:lnSpc>
                  <a:buNone/>
                </a:pPr>
                <a:endParaRPr lang="en-US" dirty="0"/>
              </a:p>
            </p:txBody>
          </p:sp>
        </mc:Choice>
        <mc:Fallback>
          <p:sp>
            <p:nvSpPr>
              <p:cNvPr id="5" name="Content Placeholder 4">
                <a:extLst>
                  <a:ext uri="{FF2B5EF4-FFF2-40B4-BE49-F238E27FC236}">
                    <a16:creationId xmlns:a16="http://schemas.microsoft.com/office/drawing/2014/main" id="{DFE37404-244A-4FE3-B76E-92D70D68E4EE}"/>
                  </a:ext>
                </a:extLst>
              </p:cNvPr>
              <p:cNvSpPr>
                <a:spLocks noGrp="1" noRot="1" noChangeAspect="1" noMove="1" noResize="1" noEditPoints="1" noAdjustHandles="1" noChangeArrowheads="1" noChangeShapeType="1" noTextEdit="1"/>
              </p:cNvSpPr>
              <p:nvPr>
                <p:ph idx="1"/>
              </p:nvPr>
            </p:nvSpPr>
            <p:spPr>
              <a:xfrm>
                <a:off x="1141412" y="1759790"/>
                <a:ext cx="9905999" cy="4031412"/>
              </a:xfrm>
              <a:blipFill>
                <a:blip r:embed="rId2"/>
                <a:stretch>
                  <a:fillRect l="-1231"/>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267457B9-430A-4B82-8FAD-769B828F8190}"/>
              </a:ext>
            </a:extLst>
          </p:cNvPr>
          <p:cNvPicPr>
            <a:picLocks noChangeAspect="1"/>
          </p:cNvPicPr>
          <p:nvPr/>
        </p:nvPicPr>
        <p:blipFill rotWithShape="1">
          <a:blip r:embed="rId3"/>
          <a:srcRect l="24521"/>
          <a:stretch/>
        </p:blipFill>
        <p:spPr>
          <a:xfrm>
            <a:off x="3830418" y="2619112"/>
            <a:ext cx="2573371" cy="548640"/>
          </a:xfrm>
          <a:prstGeom prst="rect">
            <a:avLst/>
          </a:prstGeom>
        </p:spPr>
      </p:pic>
      <p:pic>
        <p:nvPicPr>
          <p:cNvPr id="8" name="Picture 7">
            <a:extLst>
              <a:ext uri="{FF2B5EF4-FFF2-40B4-BE49-F238E27FC236}">
                <a16:creationId xmlns:a16="http://schemas.microsoft.com/office/drawing/2014/main" id="{2EA50A50-6832-4423-AD8A-3E3577C9D0DC}"/>
              </a:ext>
            </a:extLst>
          </p:cNvPr>
          <p:cNvPicPr>
            <a:picLocks noChangeAspect="1"/>
          </p:cNvPicPr>
          <p:nvPr/>
        </p:nvPicPr>
        <p:blipFill rotWithShape="1">
          <a:blip r:embed="rId3"/>
          <a:srcRect l="24521"/>
          <a:stretch/>
        </p:blipFill>
        <p:spPr>
          <a:xfrm>
            <a:off x="4214786" y="1940134"/>
            <a:ext cx="2573371" cy="548640"/>
          </a:xfrm>
          <a:prstGeom prst="rect">
            <a:avLst/>
          </a:prstGeom>
        </p:spPr>
      </p:pic>
      <p:pic>
        <p:nvPicPr>
          <p:cNvPr id="11" name="Picture 10">
            <a:extLst>
              <a:ext uri="{FF2B5EF4-FFF2-40B4-BE49-F238E27FC236}">
                <a16:creationId xmlns:a16="http://schemas.microsoft.com/office/drawing/2014/main" id="{BABA2895-3735-4FD7-A01D-B114EA56DB32}"/>
              </a:ext>
            </a:extLst>
          </p:cNvPr>
          <p:cNvPicPr>
            <a:picLocks noChangeAspect="1"/>
          </p:cNvPicPr>
          <p:nvPr/>
        </p:nvPicPr>
        <p:blipFill rotWithShape="1">
          <a:blip r:embed="rId3"/>
          <a:srcRect l="24521"/>
          <a:stretch/>
        </p:blipFill>
        <p:spPr>
          <a:xfrm>
            <a:off x="7130561" y="3846743"/>
            <a:ext cx="2573371" cy="548640"/>
          </a:xfrm>
          <a:prstGeom prst="rect">
            <a:avLst/>
          </a:prstGeom>
        </p:spPr>
      </p:pic>
      <p:sp>
        <p:nvSpPr>
          <p:cNvPr id="13" name="TextBox 12">
            <a:extLst>
              <a:ext uri="{FF2B5EF4-FFF2-40B4-BE49-F238E27FC236}">
                <a16:creationId xmlns:a16="http://schemas.microsoft.com/office/drawing/2014/main" id="{A9363AFD-7534-47C6-A142-A58552E53152}"/>
              </a:ext>
            </a:extLst>
          </p:cNvPr>
          <p:cNvSpPr txBox="1"/>
          <p:nvPr/>
        </p:nvSpPr>
        <p:spPr>
          <a:xfrm>
            <a:off x="9322922" y="4393340"/>
            <a:ext cx="1126390" cy="461665"/>
          </a:xfrm>
          <a:prstGeom prst="rect">
            <a:avLst/>
          </a:prstGeom>
          <a:noFill/>
        </p:spPr>
        <p:txBody>
          <a:bodyPr wrap="square" rtlCol="0">
            <a:spAutoFit/>
          </a:bodyPr>
          <a:lstStyle/>
          <a:p>
            <a:pPr algn="ctr"/>
            <a:endParaRPr lang="en-US" sz="2400" dirty="0"/>
          </a:p>
        </p:txBody>
      </p:sp>
      <p:sp>
        <p:nvSpPr>
          <p:cNvPr id="14" name="TextBox 13">
            <a:extLst>
              <a:ext uri="{FF2B5EF4-FFF2-40B4-BE49-F238E27FC236}">
                <a16:creationId xmlns:a16="http://schemas.microsoft.com/office/drawing/2014/main" id="{1E29F97F-4FD9-443D-967D-37646DD07623}"/>
              </a:ext>
            </a:extLst>
          </p:cNvPr>
          <p:cNvSpPr txBox="1"/>
          <p:nvPr/>
        </p:nvSpPr>
        <p:spPr>
          <a:xfrm>
            <a:off x="4277781" y="1871929"/>
            <a:ext cx="1126390" cy="461665"/>
          </a:xfrm>
          <a:prstGeom prst="rect">
            <a:avLst/>
          </a:prstGeom>
          <a:noFill/>
        </p:spPr>
        <p:txBody>
          <a:bodyPr wrap="square" rtlCol="0">
            <a:spAutoFit/>
          </a:bodyPr>
          <a:lstStyle/>
          <a:p>
            <a:pPr algn="ctr"/>
            <a:r>
              <a:rPr lang="en-US" sz="2400" dirty="0">
                <a:solidFill>
                  <a:schemeClr val="bg1"/>
                </a:solidFill>
              </a:rPr>
              <a:t>7</a:t>
            </a:r>
          </a:p>
        </p:txBody>
      </p:sp>
      <p:sp>
        <p:nvSpPr>
          <p:cNvPr id="16" name="TextBox 15">
            <a:extLst>
              <a:ext uri="{FF2B5EF4-FFF2-40B4-BE49-F238E27FC236}">
                <a16:creationId xmlns:a16="http://schemas.microsoft.com/office/drawing/2014/main" id="{8D918605-2E12-47B2-931A-F7F412E49392}"/>
              </a:ext>
            </a:extLst>
          </p:cNvPr>
          <p:cNvSpPr txBox="1"/>
          <p:nvPr/>
        </p:nvSpPr>
        <p:spPr>
          <a:xfrm>
            <a:off x="5532969" y="1871929"/>
            <a:ext cx="1126390" cy="461665"/>
          </a:xfrm>
          <a:prstGeom prst="rect">
            <a:avLst/>
          </a:prstGeom>
          <a:noFill/>
        </p:spPr>
        <p:txBody>
          <a:bodyPr wrap="square" rtlCol="0">
            <a:spAutoFit/>
          </a:bodyPr>
          <a:lstStyle/>
          <a:p>
            <a:pPr algn="ctr"/>
            <a:r>
              <a:rPr lang="en-US" sz="2400" dirty="0">
                <a:solidFill>
                  <a:schemeClr val="bg1"/>
                </a:solidFill>
              </a:rPr>
              <a:t>cm</a:t>
            </a:r>
          </a:p>
        </p:txBody>
      </p:sp>
      <p:sp>
        <p:nvSpPr>
          <p:cNvPr id="17" name="TextBox 16">
            <a:extLst>
              <a:ext uri="{FF2B5EF4-FFF2-40B4-BE49-F238E27FC236}">
                <a16:creationId xmlns:a16="http://schemas.microsoft.com/office/drawing/2014/main" id="{54BDB280-14EC-4B75-8C2E-ED1ADF44944C}"/>
              </a:ext>
            </a:extLst>
          </p:cNvPr>
          <p:cNvSpPr txBox="1"/>
          <p:nvPr/>
        </p:nvSpPr>
        <p:spPr>
          <a:xfrm>
            <a:off x="3830417" y="2556979"/>
            <a:ext cx="1126390" cy="461665"/>
          </a:xfrm>
          <a:prstGeom prst="rect">
            <a:avLst/>
          </a:prstGeom>
          <a:noFill/>
        </p:spPr>
        <p:txBody>
          <a:bodyPr wrap="square" rtlCol="0">
            <a:spAutoFit/>
          </a:bodyPr>
          <a:lstStyle/>
          <a:p>
            <a:pPr algn="ctr"/>
            <a:r>
              <a:rPr lang="en-US" sz="2400" dirty="0">
                <a:solidFill>
                  <a:schemeClr val="bg1"/>
                </a:solidFill>
              </a:rPr>
              <a:t>3.5</a:t>
            </a:r>
          </a:p>
        </p:txBody>
      </p:sp>
      <p:sp>
        <p:nvSpPr>
          <p:cNvPr id="18" name="TextBox 17">
            <a:extLst>
              <a:ext uri="{FF2B5EF4-FFF2-40B4-BE49-F238E27FC236}">
                <a16:creationId xmlns:a16="http://schemas.microsoft.com/office/drawing/2014/main" id="{E855F5C6-C0F6-4151-8347-ABA8A166613E}"/>
              </a:ext>
            </a:extLst>
          </p:cNvPr>
          <p:cNvSpPr txBox="1"/>
          <p:nvPr/>
        </p:nvSpPr>
        <p:spPr>
          <a:xfrm>
            <a:off x="5117103" y="2524043"/>
            <a:ext cx="1126390" cy="461665"/>
          </a:xfrm>
          <a:prstGeom prst="rect">
            <a:avLst/>
          </a:prstGeom>
          <a:noFill/>
        </p:spPr>
        <p:txBody>
          <a:bodyPr wrap="square" rtlCol="0">
            <a:spAutoFit/>
          </a:bodyPr>
          <a:lstStyle/>
          <a:p>
            <a:pPr algn="ctr"/>
            <a:r>
              <a:rPr lang="en-US" sz="2400" dirty="0">
                <a:solidFill>
                  <a:schemeClr val="bg1"/>
                </a:solidFill>
              </a:rPr>
              <a:t>cm</a:t>
            </a:r>
          </a:p>
        </p:txBody>
      </p:sp>
      <p:sp>
        <p:nvSpPr>
          <p:cNvPr id="19" name="TextBox 18">
            <a:extLst>
              <a:ext uri="{FF2B5EF4-FFF2-40B4-BE49-F238E27FC236}">
                <a16:creationId xmlns:a16="http://schemas.microsoft.com/office/drawing/2014/main" id="{7746A31A-FE29-4488-BB43-D4F0F11E9EE6}"/>
              </a:ext>
            </a:extLst>
          </p:cNvPr>
          <p:cNvSpPr txBox="1"/>
          <p:nvPr/>
        </p:nvSpPr>
        <p:spPr>
          <a:xfrm>
            <a:off x="7196528" y="3775496"/>
            <a:ext cx="1126390" cy="461665"/>
          </a:xfrm>
          <a:prstGeom prst="rect">
            <a:avLst/>
          </a:prstGeom>
          <a:noFill/>
        </p:spPr>
        <p:txBody>
          <a:bodyPr wrap="square" rtlCol="0">
            <a:spAutoFit/>
          </a:bodyPr>
          <a:lstStyle/>
          <a:p>
            <a:pPr algn="ctr"/>
            <a:r>
              <a:rPr lang="en-US" sz="2400" dirty="0">
                <a:solidFill>
                  <a:schemeClr val="bg1"/>
                </a:solidFill>
              </a:rPr>
              <a:t>0.1571</a:t>
            </a:r>
          </a:p>
        </p:txBody>
      </p:sp>
      <p:sp>
        <p:nvSpPr>
          <p:cNvPr id="20" name="TextBox 19">
            <a:extLst>
              <a:ext uri="{FF2B5EF4-FFF2-40B4-BE49-F238E27FC236}">
                <a16:creationId xmlns:a16="http://schemas.microsoft.com/office/drawing/2014/main" id="{6029B443-BF1A-4A6C-BC00-3078A1E1FA90}"/>
              </a:ext>
            </a:extLst>
          </p:cNvPr>
          <p:cNvSpPr txBox="1"/>
          <p:nvPr/>
        </p:nvSpPr>
        <p:spPr>
          <a:xfrm>
            <a:off x="8454850" y="3867828"/>
            <a:ext cx="1126390" cy="276999"/>
          </a:xfrm>
          <a:prstGeom prst="rect">
            <a:avLst/>
          </a:prstGeom>
          <a:noFill/>
        </p:spPr>
        <p:txBody>
          <a:bodyPr wrap="square" rtlCol="0">
            <a:spAutoFit/>
          </a:bodyPr>
          <a:lstStyle/>
          <a:p>
            <a:pPr algn="ctr"/>
            <a:r>
              <a:rPr lang="en-US" sz="1200" dirty="0">
                <a:solidFill>
                  <a:schemeClr val="bg1"/>
                </a:solidFill>
              </a:rPr>
              <a:t>Radians/pulse</a:t>
            </a:r>
          </a:p>
        </p:txBody>
      </p:sp>
      <p:pic>
        <p:nvPicPr>
          <p:cNvPr id="22" name="Picture 21">
            <a:extLst>
              <a:ext uri="{FF2B5EF4-FFF2-40B4-BE49-F238E27FC236}">
                <a16:creationId xmlns:a16="http://schemas.microsoft.com/office/drawing/2014/main" id="{CD521C2D-E944-46F9-8EB6-3724FE6242BC}"/>
              </a:ext>
            </a:extLst>
          </p:cNvPr>
          <p:cNvPicPr>
            <a:picLocks noChangeAspect="1"/>
          </p:cNvPicPr>
          <p:nvPr/>
        </p:nvPicPr>
        <p:blipFill rotWithShape="1">
          <a:blip r:embed="rId3"/>
          <a:srcRect l="24521" r="38571"/>
          <a:stretch/>
        </p:blipFill>
        <p:spPr>
          <a:xfrm>
            <a:off x="6501401" y="3246477"/>
            <a:ext cx="1258321" cy="548640"/>
          </a:xfrm>
          <a:prstGeom prst="rect">
            <a:avLst/>
          </a:prstGeom>
        </p:spPr>
      </p:pic>
      <p:sp>
        <p:nvSpPr>
          <p:cNvPr id="23" name="TextBox 22">
            <a:extLst>
              <a:ext uri="{FF2B5EF4-FFF2-40B4-BE49-F238E27FC236}">
                <a16:creationId xmlns:a16="http://schemas.microsoft.com/office/drawing/2014/main" id="{2EF89674-4EB2-4294-9122-CA3A66962BA2}"/>
              </a:ext>
            </a:extLst>
          </p:cNvPr>
          <p:cNvSpPr txBox="1"/>
          <p:nvPr/>
        </p:nvSpPr>
        <p:spPr>
          <a:xfrm>
            <a:off x="6567366" y="3194851"/>
            <a:ext cx="1126390" cy="461665"/>
          </a:xfrm>
          <a:prstGeom prst="rect">
            <a:avLst/>
          </a:prstGeom>
          <a:noFill/>
        </p:spPr>
        <p:txBody>
          <a:bodyPr wrap="square" rtlCol="0">
            <a:spAutoFit/>
          </a:bodyPr>
          <a:lstStyle/>
          <a:p>
            <a:pPr algn="ctr"/>
            <a:r>
              <a:rPr lang="en-US" sz="2400" dirty="0">
                <a:solidFill>
                  <a:schemeClr val="bg1"/>
                </a:solidFill>
              </a:rPr>
              <a:t>40</a:t>
            </a:r>
          </a:p>
        </p:txBody>
      </p:sp>
    </p:spTree>
    <p:extLst>
      <p:ext uri="{BB962C8B-B14F-4D97-AF65-F5344CB8AC3E}">
        <p14:creationId xmlns:p14="http://schemas.microsoft.com/office/powerpoint/2010/main" val="29963711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42"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243" name="Group 242">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244"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45"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6"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7"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48"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9"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0"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1"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2"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3"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4"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5"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6"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7"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8"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9"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0"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1"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2"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3"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4"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5"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6"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7"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8"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9"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0"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1"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2"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73"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4"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5"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6"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7"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8"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9"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0"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1"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2"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3"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4"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85"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6"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7"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8"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9"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0"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1"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2"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3"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4"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5"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6"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7"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298" name="Rectangle 297">
            <a:extLst>
              <a:ext uri="{FF2B5EF4-FFF2-40B4-BE49-F238E27FC236}">
                <a16:creationId xmlns:a16="http://schemas.microsoft.com/office/drawing/2014/main" id="{D706AE2E-B17B-43A3-84F8-9C0FE9466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2003"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299" name="Group 298">
            <a:extLst>
              <a:ext uri="{FF2B5EF4-FFF2-40B4-BE49-F238E27FC236}">
                <a16:creationId xmlns:a16="http://schemas.microsoft.com/office/drawing/2014/main" id="{CEFFB8CF-3E94-42D7-849C-841E7744B2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69" name="Rectangle 5">
              <a:extLst>
                <a:ext uri="{FF2B5EF4-FFF2-40B4-BE49-F238E27FC236}">
                  <a16:creationId xmlns:a16="http://schemas.microsoft.com/office/drawing/2014/main" id="{C274DE9A-4502-4454-911E-B7FE9ED6DE3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00" name="Freeform 6">
              <a:extLst>
                <a:ext uri="{FF2B5EF4-FFF2-40B4-BE49-F238E27FC236}">
                  <a16:creationId xmlns:a16="http://schemas.microsoft.com/office/drawing/2014/main" id="{76AFCF59-7BED-416B-ACD9-EA099C9B29A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1" name="Freeform 7">
              <a:extLst>
                <a:ext uri="{FF2B5EF4-FFF2-40B4-BE49-F238E27FC236}">
                  <a16:creationId xmlns:a16="http://schemas.microsoft.com/office/drawing/2014/main" id="{8EEECEBC-B149-42E5-8164-EE5456F062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2" name="Rectangle 8">
              <a:extLst>
                <a:ext uri="{FF2B5EF4-FFF2-40B4-BE49-F238E27FC236}">
                  <a16:creationId xmlns:a16="http://schemas.microsoft.com/office/drawing/2014/main" id="{03B49256-D2D8-436B-8F29-0C7E53366F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03" name="Freeform 9">
              <a:extLst>
                <a:ext uri="{FF2B5EF4-FFF2-40B4-BE49-F238E27FC236}">
                  <a16:creationId xmlns:a16="http://schemas.microsoft.com/office/drawing/2014/main" id="{4045E56F-B537-408E-B346-B9B15C39A5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4" name="Freeform 10">
              <a:extLst>
                <a:ext uri="{FF2B5EF4-FFF2-40B4-BE49-F238E27FC236}">
                  <a16:creationId xmlns:a16="http://schemas.microsoft.com/office/drawing/2014/main" id="{904BDB2F-0893-4AD7-A871-C808C9651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5" name="Freeform 11">
              <a:extLst>
                <a:ext uri="{FF2B5EF4-FFF2-40B4-BE49-F238E27FC236}">
                  <a16:creationId xmlns:a16="http://schemas.microsoft.com/office/drawing/2014/main" id="{512D8C6F-C154-4928-9891-DDCF50DA6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6" name="Freeform 12">
              <a:extLst>
                <a:ext uri="{FF2B5EF4-FFF2-40B4-BE49-F238E27FC236}">
                  <a16:creationId xmlns:a16="http://schemas.microsoft.com/office/drawing/2014/main" id="{7E2BBA63-D694-4AD5-976F-4F1CDB204A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7" name="Freeform 13">
              <a:extLst>
                <a:ext uri="{FF2B5EF4-FFF2-40B4-BE49-F238E27FC236}">
                  <a16:creationId xmlns:a16="http://schemas.microsoft.com/office/drawing/2014/main" id="{394F9847-4F95-42E8-AE7E-8DD8A0E27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8" name="Freeform 14">
              <a:extLst>
                <a:ext uri="{FF2B5EF4-FFF2-40B4-BE49-F238E27FC236}">
                  <a16:creationId xmlns:a16="http://schemas.microsoft.com/office/drawing/2014/main" id="{48CE4CA3-085D-44AC-996B-9F347B7BC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9" name="Freeform 15">
              <a:extLst>
                <a:ext uri="{FF2B5EF4-FFF2-40B4-BE49-F238E27FC236}">
                  <a16:creationId xmlns:a16="http://schemas.microsoft.com/office/drawing/2014/main" id="{0D7459AE-7E00-4707-B574-1D3636BB46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0" name="Freeform 16">
              <a:extLst>
                <a:ext uri="{FF2B5EF4-FFF2-40B4-BE49-F238E27FC236}">
                  <a16:creationId xmlns:a16="http://schemas.microsoft.com/office/drawing/2014/main" id="{EF95E020-0C4A-4BD5-84BE-6DF8B8BCAB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1" name="Freeform 17">
              <a:extLst>
                <a:ext uri="{FF2B5EF4-FFF2-40B4-BE49-F238E27FC236}">
                  <a16:creationId xmlns:a16="http://schemas.microsoft.com/office/drawing/2014/main" id="{18CC4862-B9BB-4E63-9630-AA5241E68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2" name="Freeform 18">
              <a:extLst>
                <a:ext uri="{FF2B5EF4-FFF2-40B4-BE49-F238E27FC236}">
                  <a16:creationId xmlns:a16="http://schemas.microsoft.com/office/drawing/2014/main" id="{156A0508-DDAB-4BFB-824D-CA9D3D833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3" name="Freeform 19">
              <a:extLst>
                <a:ext uri="{FF2B5EF4-FFF2-40B4-BE49-F238E27FC236}">
                  <a16:creationId xmlns:a16="http://schemas.microsoft.com/office/drawing/2014/main" id="{E3B0103B-60DE-4385-B84E-53694FB9A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4" name="Freeform 20">
              <a:extLst>
                <a:ext uri="{FF2B5EF4-FFF2-40B4-BE49-F238E27FC236}">
                  <a16:creationId xmlns:a16="http://schemas.microsoft.com/office/drawing/2014/main" id="{C8C1C0D4-C36E-4251-A97F-436AFA3797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5" name="Freeform 21">
              <a:extLst>
                <a:ext uri="{FF2B5EF4-FFF2-40B4-BE49-F238E27FC236}">
                  <a16:creationId xmlns:a16="http://schemas.microsoft.com/office/drawing/2014/main" id="{550D7341-7849-4B72-A2D7-68B7161D43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6" name="Freeform 22">
              <a:extLst>
                <a:ext uri="{FF2B5EF4-FFF2-40B4-BE49-F238E27FC236}">
                  <a16:creationId xmlns:a16="http://schemas.microsoft.com/office/drawing/2014/main" id="{C9E742C7-3FF2-4931-B087-46AAA6C33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7" name="Freeform 23">
              <a:extLst>
                <a:ext uri="{FF2B5EF4-FFF2-40B4-BE49-F238E27FC236}">
                  <a16:creationId xmlns:a16="http://schemas.microsoft.com/office/drawing/2014/main" id="{424AF1DB-9264-4B94-9F0D-EF37F12D470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8" name="Freeform 24">
              <a:extLst>
                <a:ext uri="{FF2B5EF4-FFF2-40B4-BE49-F238E27FC236}">
                  <a16:creationId xmlns:a16="http://schemas.microsoft.com/office/drawing/2014/main" id="{766E43D2-CF93-4468-9B12-FFB234513DD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9" name="Freeform 25">
              <a:extLst>
                <a:ext uri="{FF2B5EF4-FFF2-40B4-BE49-F238E27FC236}">
                  <a16:creationId xmlns:a16="http://schemas.microsoft.com/office/drawing/2014/main" id="{AC24EC38-E0E5-4A4E-A64D-359DD4A559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0" name="Freeform 26">
              <a:extLst>
                <a:ext uri="{FF2B5EF4-FFF2-40B4-BE49-F238E27FC236}">
                  <a16:creationId xmlns:a16="http://schemas.microsoft.com/office/drawing/2014/main" id="{338D8FE1-6073-44CF-857C-9273A16075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1" name="Freeform 27">
              <a:extLst>
                <a:ext uri="{FF2B5EF4-FFF2-40B4-BE49-F238E27FC236}">
                  <a16:creationId xmlns:a16="http://schemas.microsoft.com/office/drawing/2014/main" id="{39BAF819-1ABF-4754-B2E6-8C023A3B9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2" name="Freeform 28">
              <a:extLst>
                <a:ext uri="{FF2B5EF4-FFF2-40B4-BE49-F238E27FC236}">
                  <a16:creationId xmlns:a16="http://schemas.microsoft.com/office/drawing/2014/main" id="{2B5FE77A-C8CA-4E0E-BA89-53BA982E6A1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3" name="Freeform 29">
              <a:extLst>
                <a:ext uri="{FF2B5EF4-FFF2-40B4-BE49-F238E27FC236}">
                  <a16:creationId xmlns:a16="http://schemas.microsoft.com/office/drawing/2014/main" id="{264169FF-BB01-4F56-812A-738BE4AAC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4" name="Freeform 30">
              <a:extLst>
                <a:ext uri="{FF2B5EF4-FFF2-40B4-BE49-F238E27FC236}">
                  <a16:creationId xmlns:a16="http://schemas.microsoft.com/office/drawing/2014/main" id="{831BA8DD-49DA-443B-AD7A-1680CD2875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5" name="Freeform 31">
              <a:extLst>
                <a:ext uri="{FF2B5EF4-FFF2-40B4-BE49-F238E27FC236}">
                  <a16:creationId xmlns:a16="http://schemas.microsoft.com/office/drawing/2014/main" id="{15B5FD47-B408-4DD0-BA9C-76C3F6814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6" name="Freeform 32">
              <a:extLst>
                <a:ext uri="{FF2B5EF4-FFF2-40B4-BE49-F238E27FC236}">
                  <a16:creationId xmlns:a16="http://schemas.microsoft.com/office/drawing/2014/main" id="{2432FB6B-FBB2-438F-A3BC-0392CA9448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7" name="Rectangle 33">
              <a:extLst>
                <a:ext uri="{FF2B5EF4-FFF2-40B4-BE49-F238E27FC236}">
                  <a16:creationId xmlns:a16="http://schemas.microsoft.com/office/drawing/2014/main" id="{A9E1CA69-4810-4E1D-A227-EA4EF0151FF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28" name="Freeform 34">
              <a:extLst>
                <a:ext uri="{FF2B5EF4-FFF2-40B4-BE49-F238E27FC236}">
                  <a16:creationId xmlns:a16="http://schemas.microsoft.com/office/drawing/2014/main" id="{978653C5-EFDF-4617-9A6A-E810A9C22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9" name="Freeform 35">
              <a:extLst>
                <a:ext uri="{FF2B5EF4-FFF2-40B4-BE49-F238E27FC236}">
                  <a16:creationId xmlns:a16="http://schemas.microsoft.com/office/drawing/2014/main" id="{F1B9F231-1E6A-4122-81B0-043E2A5F5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0" name="Freeform 36">
              <a:extLst>
                <a:ext uri="{FF2B5EF4-FFF2-40B4-BE49-F238E27FC236}">
                  <a16:creationId xmlns:a16="http://schemas.microsoft.com/office/drawing/2014/main" id="{DF2B6BD0-0057-43BC-8681-9FAC9FC53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1" name="Freeform 37">
              <a:extLst>
                <a:ext uri="{FF2B5EF4-FFF2-40B4-BE49-F238E27FC236}">
                  <a16:creationId xmlns:a16="http://schemas.microsoft.com/office/drawing/2014/main" id="{6D7D7117-2276-4EB9-882B-A44A2DB066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2" name="Freeform 38">
              <a:extLst>
                <a:ext uri="{FF2B5EF4-FFF2-40B4-BE49-F238E27FC236}">
                  <a16:creationId xmlns:a16="http://schemas.microsoft.com/office/drawing/2014/main" id="{98AD68EB-6444-4B28-8F06-C0B6111AC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3" name="Freeform 39">
              <a:extLst>
                <a:ext uri="{FF2B5EF4-FFF2-40B4-BE49-F238E27FC236}">
                  <a16:creationId xmlns:a16="http://schemas.microsoft.com/office/drawing/2014/main" id="{438FA125-C459-48A2-913F-F5D04E160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4" name="Freeform 40">
              <a:extLst>
                <a:ext uri="{FF2B5EF4-FFF2-40B4-BE49-F238E27FC236}">
                  <a16:creationId xmlns:a16="http://schemas.microsoft.com/office/drawing/2014/main" id="{18E796D1-6480-436F-947D-550CCE516E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5" name="Freeform 41">
              <a:extLst>
                <a:ext uri="{FF2B5EF4-FFF2-40B4-BE49-F238E27FC236}">
                  <a16:creationId xmlns:a16="http://schemas.microsoft.com/office/drawing/2014/main" id="{4549B300-4F89-4E35-B5E7-53E3C6A54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6" name="Freeform 42">
              <a:extLst>
                <a:ext uri="{FF2B5EF4-FFF2-40B4-BE49-F238E27FC236}">
                  <a16:creationId xmlns:a16="http://schemas.microsoft.com/office/drawing/2014/main" id="{D8DA6C40-62DD-4FB3-8D06-5A599E3823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7" name="Freeform 43">
              <a:extLst>
                <a:ext uri="{FF2B5EF4-FFF2-40B4-BE49-F238E27FC236}">
                  <a16:creationId xmlns:a16="http://schemas.microsoft.com/office/drawing/2014/main" id="{28EE2B35-9D3D-4925-8DA9-9DF0E40B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8" name="Freeform 44">
              <a:extLst>
                <a:ext uri="{FF2B5EF4-FFF2-40B4-BE49-F238E27FC236}">
                  <a16:creationId xmlns:a16="http://schemas.microsoft.com/office/drawing/2014/main" id="{9DB82611-4043-4758-81EC-2239619803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9" name="Rectangle 45">
              <a:extLst>
                <a:ext uri="{FF2B5EF4-FFF2-40B4-BE49-F238E27FC236}">
                  <a16:creationId xmlns:a16="http://schemas.microsoft.com/office/drawing/2014/main" id="{A8210AB3-0776-4F74-9227-5E448D1AFA4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40" name="Freeform 46">
              <a:extLst>
                <a:ext uri="{FF2B5EF4-FFF2-40B4-BE49-F238E27FC236}">
                  <a16:creationId xmlns:a16="http://schemas.microsoft.com/office/drawing/2014/main" id="{002C10AB-E300-481E-AFA5-410481B16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1" name="Freeform 47">
              <a:extLst>
                <a:ext uri="{FF2B5EF4-FFF2-40B4-BE49-F238E27FC236}">
                  <a16:creationId xmlns:a16="http://schemas.microsoft.com/office/drawing/2014/main" id="{11F47C5E-0453-4EF5-B969-A8263DC6AF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2" name="Freeform 48">
              <a:extLst>
                <a:ext uri="{FF2B5EF4-FFF2-40B4-BE49-F238E27FC236}">
                  <a16:creationId xmlns:a16="http://schemas.microsoft.com/office/drawing/2014/main" id="{D0CFDC87-55E8-40E1-BD98-4E1EA2C09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3" name="Freeform 49">
              <a:extLst>
                <a:ext uri="{FF2B5EF4-FFF2-40B4-BE49-F238E27FC236}">
                  <a16:creationId xmlns:a16="http://schemas.microsoft.com/office/drawing/2014/main" id="{C1151505-8A7F-41D8-AE03-AD172E38C09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4" name="Freeform 50">
              <a:extLst>
                <a:ext uri="{FF2B5EF4-FFF2-40B4-BE49-F238E27FC236}">
                  <a16:creationId xmlns:a16="http://schemas.microsoft.com/office/drawing/2014/main" id="{918DAD20-1F9F-41A7-B9D0-EE92F9B32D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5" name="Freeform 51">
              <a:extLst>
                <a:ext uri="{FF2B5EF4-FFF2-40B4-BE49-F238E27FC236}">
                  <a16:creationId xmlns:a16="http://schemas.microsoft.com/office/drawing/2014/main" id="{D303B51B-ADCC-43C9-AE4F-0168CFA63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6" name="Freeform 52">
              <a:extLst>
                <a:ext uri="{FF2B5EF4-FFF2-40B4-BE49-F238E27FC236}">
                  <a16:creationId xmlns:a16="http://schemas.microsoft.com/office/drawing/2014/main" id="{5621B409-0B0A-4827-81F9-684C335EE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7" name="Freeform 53">
              <a:extLst>
                <a:ext uri="{FF2B5EF4-FFF2-40B4-BE49-F238E27FC236}">
                  <a16:creationId xmlns:a16="http://schemas.microsoft.com/office/drawing/2014/main" id="{FCA6910E-A4EC-464B-B285-5F1E40AEFF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8" name="Freeform 54">
              <a:extLst>
                <a:ext uri="{FF2B5EF4-FFF2-40B4-BE49-F238E27FC236}">
                  <a16:creationId xmlns:a16="http://schemas.microsoft.com/office/drawing/2014/main" id="{7D0C75DF-4953-4E72-B34A-2F8BD05235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9" name="Freeform 55">
              <a:extLst>
                <a:ext uri="{FF2B5EF4-FFF2-40B4-BE49-F238E27FC236}">
                  <a16:creationId xmlns:a16="http://schemas.microsoft.com/office/drawing/2014/main" id="{998A65EA-C434-41FF-B792-2BDC11501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0" name="Freeform 56">
              <a:extLst>
                <a:ext uri="{FF2B5EF4-FFF2-40B4-BE49-F238E27FC236}">
                  <a16:creationId xmlns:a16="http://schemas.microsoft.com/office/drawing/2014/main" id="{3A6D2AE4-7ABD-4946-BE69-5FD3C1A1D6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1" name="Freeform 57">
              <a:extLst>
                <a:ext uri="{FF2B5EF4-FFF2-40B4-BE49-F238E27FC236}">
                  <a16:creationId xmlns:a16="http://schemas.microsoft.com/office/drawing/2014/main" id="{833A81DC-8A3A-4141-A713-A2FE1C572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2" name="Freeform 58">
              <a:extLst>
                <a:ext uri="{FF2B5EF4-FFF2-40B4-BE49-F238E27FC236}">
                  <a16:creationId xmlns:a16="http://schemas.microsoft.com/office/drawing/2014/main" id="{47BB7FFD-57DB-41BD-8D42-9FB58174B1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pic>
        <p:nvPicPr>
          <p:cNvPr id="353" name="Picture 2">
            <a:extLst>
              <a:ext uri="{FF2B5EF4-FFF2-40B4-BE49-F238E27FC236}">
                <a16:creationId xmlns:a16="http://schemas.microsoft.com/office/drawing/2014/main" id="{3631D3C9-4C1D-4B3A-A737-E6E7800424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8057397" y="1113282"/>
            <a:ext cx="3489569" cy="2396681"/>
          </a:xfrm>
        </p:spPr>
        <p:txBody>
          <a:bodyPr vert="horz" lIns="91440" tIns="45720" rIns="91440" bIns="45720" rtlCol="0" anchor="b">
            <a:normAutofit/>
          </a:bodyPr>
          <a:lstStyle/>
          <a:p>
            <a:r>
              <a:rPr lang="en-US" sz="4400">
                <a:solidFill>
                  <a:srgbClr val="FFFFFF"/>
                </a:solidFill>
              </a:rPr>
              <a:t>Data Analysis</a:t>
            </a:r>
          </a:p>
        </p:txBody>
      </p:sp>
      <p:sp useBgFill="1">
        <p:nvSpPr>
          <p:cNvPr id="354" name="Round Diagonal Corner Rectangle 6">
            <a:extLst>
              <a:ext uri="{FF2B5EF4-FFF2-40B4-BE49-F238E27FC236}">
                <a16:creationId xmlns:a16="http://schemas.microsoft.com/office/drawing/2014/main" id="{5B986EF0-8540-483D-9DDE-1F168FAAC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graphicFrame>
            <p:nvGraphicFramePr>
              <p:cNvPr id="3" name="Table 2">
                <a:extLst>
                  <a:ext uri="{FF2B5EF4-FFF2-40B4-BE49-F238E27FC236}">
                    <a16:creationId xmlns:a16="http://schemas.microsoft.com/office/drawing/2014/main" id="{12485790-4EDB-4F67-A6C6-7BDF61C0CAFB}"/>
                  </a:ext>
                </a:extLst>
              </p:cNvPr>
              <p:cNvGraphicFramePr>
                <a:graphicFrameLocks noGrp="1"/>
              </p:cNvGraphicFramePr>
              <p:nvPr>
                <p:extLst>
                  <p:ext uri="{D42A27DB-BD31-4B8C-83A1-F6EECF244321}">
                    <p14:modId xmlns:p14="http://schemas.microsoft.com/office/powerpoint/2010/main" val="2718159432"/>
                  </p:ext>
                </p:extLst>
              </p:nvPr>
            </p:nvGraphicFramePr>
            <p:xfrm>
              <a:off x="1118988" y="2340054"/>
              <a:ext cx="6112383" cy="2170406"/>
            </p:xfrm>
            <a:graphic>
              <a:graphicData uri="http://schemas.openxmlformats.org/drawingml/2006/table">
                <a:tbl>
                  <a:tblPr firstRow="1" firstCol="1" bandRow="1">
                    <a:tableStyleId>{8799B23B-EC83-4686-B30A-512413B5E67A}</a:tableStyleId>
                  </a:tblPr>
                  <a:tblGrid>
                    <a:gridCol w="642750">
                      <a:extLst>
                        <a:ext uri="{9D8B030D-6E8A-4147-A177-3AD203B41FA5}">
                          <a16:colId xmlns:a16="http://schemas.microsoft.com/office/drawing/2014/main" val="4021011796"/>
                        </a:ext>
                      </a:extLst>
                    </a:gridCol>
                    <a:gridCol w="1212341">
                      <a:extLst>
                        <a:ext uri="{9D8B030D-6E8A-4147-A177-3AD203B41FA5}">
                          <a16:colId xmlns:a16="http://schemas.microsoft.com/office/drawing/2014/main" val="54218032"/>
                        </a:ext>
                      </a:extLst>
                    </a:gridCol>
                    <a:gridCol w="1888686">
                      <a:extLst>
                        <a:ext uri="{9D8B030D-6E8A-4147-A177-3AD203B41FA5}">
                          <a16:colId xmlns:a16="http://schemas.microsoft.com/office/drawing/2014/main" val="4163564863"/>
                        </a:ext>
                      </a:extLst>
                    </a:gridCol>
                    <a:gridCol w="1166299">
                      <a:extLst>
                        <a:ext uri="{9D8B030D-6E8A-4147-A177-3AD203B41FA5}">
                          <a16:colId xmlns:a16="http://schemas.microsoft.com/office/drawing/2014/main" val="2417390959"/>
                        </a:ext>
                      </a:extLst>
                    </a:gridCol>
                    <a:gridCol w="1202307">
                      <a:extLst>
                        <a:ext uri="{9D8B030D-6E8A-4147-A177-3AD203B41FA5}">
                          <a16:colId xmlns:a16="http://schemas.microsoft.com/office/drawing/2014/main" val="3076385891"/>
                        </a:ext>
                      </a:extLst>
                    </a:gridCol>
                  </a:tblGrid>
                  <a:tr h="768176">
                    <a:tc>
                      <a:txBody>
                        <a:bodyPr/>
                        <a:lstStyle/>
                        <a:p>
                          <a:pPr marL="0" marR="0" algn="ctr">
                            <a:spcBef>
                              <a:spcPts val="0"/>
                            </a:spcBef>
                            <a:spcAft>
                              <a:spcPts val="0"/>
                            </a:spcAft>
                          </a:pPr>
                          <a:r>
                            <a:rPr lang="en-US" sz="1600" kern="100" dirty="0">
                              <a:effectLst/>
                            </a:rPr>
                            <a:t>Trial</a:t>
                          </a:r>
                          <a:endParaRPr lang="en-US" sz="1600" kern="100" dirty="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gn="ctr">
                            <a:spcBef>
                              <a:spcPts val="0"/>
                            </a:spcBef>
                            <a:spcAft>
                              <a:spcPts val="0"/>
                            </a:spcAft>
                          </a:pPr>
                          <a:r>
                            <a:rPr lang="en-US" sz="1600" kern="100">
                              <a:effectLst/>
                            </a:rPr>
                            <a:t>Number of pulses </a:t>
                          </a:r>
                        </a:p>
                        <a:p>
                          <a:pPr marL="0" marR="0" algn="ctr">
                            <a:spcBef>
                              <a:spcPts val="0"/>
                            </a:spcBef>
                            <a:spcAft>
                              <a:spcPts val="0"/>
                            </a:spcAft>
                          </a:pPr>
                          <a:r>
                            <a:rPr lang="en-US" sz="1600" kern="100">
                              <a:effectLst/>
                            </a:rPr>
                            <a:t>N</a:t>
                          </a:r>
                          <a:endParaRPr lang="en-US" sz="1600" i="1"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gn="ctr">
                            <a:spcBef>
                              <a:spcPts val="0"/>
                            </a:spcBef>
                            <a:spcAft>
                              <a:spcPts val="0"/>
                            </a:spcAft>
                          </a:pPr>
                          <a:r>
                            <a:rPr lang="en-US" sz="1600" kern="100">
                              <a:effectLst/>
                            </a:rPr>
                            <a:t>Encoder distance </a:t>
                          </a:r>
                          <a:br>
                            <a:rPr lang="en-US" sz="1600" kern="100">
                              <a:effectLst/>
                            </a:rPr>
                          </a:br>
                          <a:r>
                            <a:rPr lang="en-US" sz="1600"/>
                            <a:t>r</a:t>
                          </a:r>
                          <a14:m>
                            <m:oMath xmlns:m="http://schemas.openxmlformats.org/officeDocument/2006/math">
                              <m:r>
                                <a:rPr lang="en-US" sz="1600" b="1" kern="100" smtClean="0">
                                  <a:effectLst/>
                                  <a:latin typeface="Cambria Math" panose="02040503050406030204" pitchFamily="18" charset="0"/>
                                </a:rPr>
                                <m:t> </m:t>
                              </m:r>
                              <m:r>
                                <a:rPr lang="en-US" sz="1600" kern="100">
                                  <a:effectLst/>
                                  <a:latin typeface="Cambria Math" panose="02040503050406030204" pitchFamily="18" charset="0"/>
                                </a:rPr>
                                <m:t>∙</m:t>
                              </m:r>
                              <m:r>
                                <a:rPr lang="en-US" sz="1600" b="1" kern="100" smtClean="0">
                                  <a:effectLst/>
                                  <a:latin typeface="Cambria Math" panose="02040503050406030204" pitchFamily="18" charset="0"/>
                                </a:rPr>
                                <m:t>𝑹𝒆𝒔𝒐𝒍𝒖𝒕𝒊𝒐𝒏</m:t>
                              </m:r>
                              <m:r>
                                <a:rPr lang="en-US" sz="1600" kern="100" smtClean="0">
                                  <a:effectLst/>
                                  <a:latin typeface="Cambria Math" panose="02040503050406030204" pitchFamily="18" charset="0"/>
                                </a:rPr>
                                <m:t>∙</m:t>
                              </m:r>
                            </m:oMath>
                          </a14:m>
                          <a:r>
                            <a:rPr lang="en-US" sz="1600" kern="100">
                              <a:effectLst/>
                            </a:rPr>
                            <a:t> N</a:t>
                          </a:r>
                          <a:endParaRPr lang="en-US" sz="1600" i="1"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gn="ctr">
                            <a:spcBef>
                              <a:spcPts val="0"/>
                            </a:spcBef>
                            <a:spcAft>
                              <a:spcPts val="0"/>
                            </a:spcAft>
                          </a:pPr>
                          <a:r>
                            <a:rPr lang="en-US" sz="1600" kern="100" dirty="0">
                              <a:effectLst/>
                            </a:rPr>
                            <a:t>Measured distance with ruler</a:t>
                          </a:r>
                        </a:p>
                      </a:txBody>
                      <a:tcPr marL="68587" marR="68587" marT="0" marB="0" anchor="ctr"/>
                    </a:tc>
                    <a:tc>
                      <a:txBody>
                        <a:bodyPr/>
                        <a:lstStyle/>
                        <a:p>
                          <a:pPr marL="0" marR="0" algn="ctr">
                            <a:spcBef>
                              <a:spcPts val="0"/>
                            </a:spcBef>
                            <a:spcAft>
                              <a:spcPts val="0"/>
                            </a:spcAft>
                          </a:pPr>
                          <a:r>
                            <a:rPr lang="en-US" sz="1600" kern="100" dirty="0">
                              <a:effectLst/>
                            </a:rPr>
                            <a:t>Percent </a:t>
                          </a:r>
                          <a:br>
                            <a:rPr lang="en-US" sz="1600" kern="100" dirty="0">
                              <a:effectLst/>
                            </a:rPr>
                          </a:br>
                          <a:r>
                            <a:rPr lang="en-US" sz="1600" kern="100" dirty="0">
                              <a:effectLst/>
                            </a:rPr>
                            <a:t>difference </a:t>
                          </a:r>
                          <a:endParaRPr lang="en-US" sz="1600" kern="100" dirty="0">
                            <a:effectLst/>
                            <a:latin typeface="Liberation Serif"/>
                            <a:ea typeface="SimSun" panose="02010600030101010101" pitchFamily="2" charset="-122"/>
                            <a:cs typeface="Lucida Sans" panose="020B0602030504020204" pitchFamily="34" charset="0"/>
                          </a:endParaRPr>
                        </a:p>
                      </a:txBody>
                      <a:tcPr marL="68587" marR="68587" marT="0" marB="0" anchor="ctr"/>
                    </a:tc>
                    <a:extLst>
                      <a:ext uri="{0D108BD9-81ED-4DB2-BD59-A6C34878D82A}">
                        <a16:rowId xmlns:a16="http://schemas.microsoft.com/office/drawing/2014/main" val="2001203236"/>
                      </a:ext>
                    </a:extLst>
                  </a:tr>
                  <a:tr h="280446">
                    <a:tc>
                      <a:txBody>
                        <a:bodyPr/>
                        <a:lstStyle/>
                        <a:p>
                          <a:pPr marL="0" marR="0" algn="ctr">
                            <a:spcBef>
                              <a:spcPts val="0"/>
                            </a:spcBef>
                            <a:spcAft>
                              <a:spcPts val="0"/>
                            </a:spcAft>
                          </a:pPr>
                          <a:r>
                            <a:rPr lang="en-US" sz="1600" kern="100" dirty="0">
                              <a:effectLst/>
                            </a:rPr>
                            <a:t>1</a:t>
                          </a:r>
                          <a:endParaRPr lang="en-US" sz="1600" kern="100" dirty="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14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7.70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8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3.82%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124031144"/>
                      </a:ext>
                    </a:extLst>
                  </a:tr>
                  <a:tr h="280446">
                    <a:tc>
                      <a:txBody>
                        <a:bodyPr/>
                        <a:lstStyle/>
                        <a:p>
                          <a:pPr marL="0" marR="0" algn="ctr">
                            <a:spcBef>
                              <a:spcPts val="0"/>
                            </a:spcBef>
                            <a:spcAft>
                              <a:spcPts val="0"/>
                            </a:spcAft>
                          </a:pPr>
                          <a:r>
                            <a:rPr lang="en-US" sz="1600" kern="100" dirty="0">
                              <a:effectLst/>
                            </a:rPr>
                            <a:t>2</a:t>
                          </a:r>
                          <a:endParaRPr lang="en-US" sz="1600" kern="100" dirty="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17</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9.35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10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6.67%</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3924050777"/>
                      </a:ext>
                    </a:extLst>
                  </a:tr>
                  <a:tr h="280446">
                    <a:tc>
                      <a:txBody>
                        <a:bodyPr/>
                        <a:lstStyle/>
                        <a:p>
                          <a:pPr marL="0" marR="0" algn="ctr">
                            <a:spcBef>
                              <a:spcPts val="0"/>
                            </a:spcBef>
                            <a:spcAft>
                              <a:spcPts val="0"/>
                            </a:spcAft>
                          </a:pPr>
                          <a:r>
                            <a:rPr lang="en-US" sz="1600" kern="100">
                              <a:effectLst/>
                            </a:rPr>
                            <a:t>3</a:t>
                          </a:r>
                          <a:endParaRPr lang="en-US" sz="1600"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21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11.55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12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3.77%</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2035017952"/>
                      </a:ext>
                    </a:extLst>
                  </a:tr>
                  <a:tr h="280446">
                    <a:tc>
                      <a:txBody>
                        <a:bodyPr/>
                        <a:lstStyle/>
                        <a:p>
                          <a:pPr marL="0" marR="0" algn="ctr">
                            <a:spcBef>
                              <a:spcPts val="0"/>
                            </a:spcBef>
                            <a:spcAft>
                              <a:spcPts val="0"/>
                            </a:spcAft>
                          </a:pPr>
                          <a:r>
                            <a:rPr lang="en-US" sz="1600" kern="100">
                              <a:effectLst/>
                            </a:rPr>
                            <a:t>4</a:t>
                          </a:r>
                          <a:endParaRPr lang="en-US" sz="1600"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27 </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14.85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14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6.25%</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4229912041"/>
                      </a:ext>
                    </a:extLst>
                  </a:tr>
                  <a:tr h="280446">
                    <a:tc>
                      <a:txBody>
                        <a:bodyPr/>
                        <a:lstStyle/>
                        <a:p>
                          <a:pPr marL="0" marR="0" algn="ctr">
                            <a:spcBef>
                              <a:spcPts val="0"/>
                            </a:spcBef>
                            <a:spcAft>
                              <a:spcPts val="0"/>
                            </a:spcAft>
                          </a:pPr>
                          <a:r>
                            <a:rPr lang="en-US" sz="1600" kern="100">
                              <a:effectLst/>
                            </a:rPr>
                            <a:t>5</a:t>
                          </a:r>
                          <a:endParaRPr lang="en-US" sz="1600"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30 </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16.50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16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3.08%</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912731548"/>
                      </a:ext>
                    </a:extLst>
                  </a:tr>
                </a:tbl>
              </a:graphicData>
            </a:graphic>
          </p:graphicFrame>
        </mc:Choice>
        <mc:Fallback>
          <p:graphicFrame>
            <p:nvGraphicFramePr>
              <p:cNvPr id="3" name="Table 2">
                <a:extLst>
                  <a:ext uri="{FF2B5EF4-FFF2-40B4-BE49-F238E27FC236}">
                    <a16:creationId xmlns:a16="http://schemas.microsoft.com/office/drawing/2014/main" id="{12485790-4EDB-4F67-A6C6-7BDF61C0CAFB}"/>
                  </a:ext>
                </a:extLst>
              </p:cNvPr>
              <p:cNvGraphicFramePr>
                <a:graphicFrameLocks noGrp="1"/>
              </p:cNvGraphicFramePr>
              <p:nvPr>
                <p:extLst>
                  <p:ext uri="{D42A27DB-BD31-4B8C-83A1-F6EECF244321}">
                    <p14:modId xmlns:p14="http://schemas.microsoft.com/office/powerpoint/2010/main" val="2718159432"/>
                  </p:ext>
                </p:extLst>
              </p:nvPr>
            </p:nvGraphicFramePr>
            <p:xfrm>
              <a:off x="1118988" y="2340054"/>
              <a:ext cx="6112383" cy="2170406"/>
            </p:xfrm>
            <a:graphic>
              <a:graphicData uri="http://schemas.openxmlformats.org/drawingml/2006/table">
                <a:tbl>
                  <a:tblPr firstRow="1" firstCol="1" bandRow="1">
                    <a:tableStyleId>{8799B23B-EC83-4686-B30A-512413B5E67A}</a:tableStyleId>
                  </a:tblPr>
                  <a:tblGrid>
                    <a:gridCol w="642750">
                      <a:extLst>
                        <a:ext uri="{9D8B030D-6E8A-4147-A177-3AD203B41FA5}">
                          <a16:colId xmlns:a16="http://schemas.microsoft.com/office/drawing/2014/main" val="4021011796"/>
                        </a:ext>
                      </a:extLst>
                    </a:gridCol>
                    <a:gridCol w="1212341">
                      <a:extLst>
                        <a:ext uri="{9D8B030D-6E8A-4147-A177-3AD203B41FA5}">
                          <a16:colId xmlns:a16="http://schemas.microsoft.com/office/drawing/2014/main" val="54218032"/>
                        </a:ext>
                      </a:extLst>
                    </a:gridCol>
                    <a:gridCol w="1888686">
                      <a:extLst>
                        <a:ext uri="{9D8B030D-6E8A-4147-A177-3AD203B41FA5}">
                          <a16:colId xmlns:a16="http://schemas.microsoft.com/office/drawing/2014/main" val="4163564863"/>
                        </a:ext>
                      </a:extLst>
                    </a:gridCol>
                    <a:gridCol w="1166299">
                      <a:extLst>
                        <a:ext uri="{9D8B030D-6E8A-4147-A177-3AD203B41FA5}">
                          <a16:colId xmlns:a16="http://schemas.microsoft.com/office/drawing/2014/main" val="2417390959"/>
                        </a:ext>
                      </a:extLst>
                    </a:gridCol>
                    <a:gridCol w="1202307">
                      <a:extLst>
                        <a:ext uri="{9D8B030D-6E8A-4147-A177-3AD203B41FA5}">
                          <a16:colId xmlns:a16="http://schemas.microsoft.com/office/drawing/2014/main" val="3076385891"/>
                        </a:ext>
                      </a:extLst>
                    </a:gridCol>
                  </a:tblGrid>
                  <a:tr h="768176">
                    <a:tc>
                      <a:txBody>
                        <a:bodyPr/>
                        <a:lstStyle/>
                        <a:p>
                          <a:pPr marL="0" marR="0" algn="ctr">
                            <a:spcBef>
                              <a:spcPts val="0"/>
                            </a:spcBef>
                            <a:spcAft>
                              <a:spcPts val="0"/>
                            </a:spcAft>
                          </a:pPr>
                          <a:r>
                            <a:rPr lang="en-US" sz="1600" kern="100" dirty="0">
                              <a:effectLst/>
                            </a:rPr>
                            <a:t>Trial</a:t>
                          </a:r>
                          <a:endParaRPr lang="en-US" sz="1600" kern="100" dirty="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gn="ctr">
                            <a:spcBef>
                              <a:spcPts val="0"/>
                            </a:spcBef>
                            <a:spcAft>
                              <a:spcPts val="0"/>
                            </a:spcAft>
                          </a:pPr>
                          <a:r>
                            <a:rPr lang="en-US" sz="1600" kern="100">
                              <a:effectLst/>
                            </a:rPr>
                            <a:t>Number of pulses </a:t>
                          </a:r>
                        </a:p>
                        <a:p>
                          <a:pPr marL="0" marR="0" algn="ctr">
                            <a:spcBef>
                              <a:spcPts val="0"/>
                            </a:spcBef>
                            <a:spcAft>
                              <a:spcPts val="0"/>
                            </a:spcAft>
                          </a:pPr>
                          <a:r>
                            <a:rPr lang="en-US" sz="1600" kern="100">
                              <a:effectLst/>
                            </a:rPr>
                            <a:t>N</a:t>
                          </a:r>
                          <a:endParaRPr lang="en-US" sz="1600" i="1"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endParaRPr lang="en-US"/>
                        </a:p>
                      </a:txBody>
                      <a:tcPr marL="68587" marR="68587" marT="0" marB="0" anchor="ctr">
                        <a:blipFill>
                          <a:blip r:embed="rId3"/>
                          <a:stretch>
                            <a:fillRect l="-98710" t="-5556" r="-126452" b="-197619"/>
                          </a:stretch>
                        </a:blipFill>
                      </a:tcPr>
                    </a:tc>
                    <a:tc>
                      <a:txBody>
                        <a:bodyPr/>
                        <a:lstStyle/>
                        <a:p>
                          <a:pPr marL="0" marR="0" algn="ctr">
                            <a:spcBef>
                              <a:spcPts val="0"/>
                            </a:spcBef>
                            <a:spcAft>
                              <a:spcPts val="0"/>
                            </a:spcAft>
                          </a:pPr>
                          <a:r>
                            <a:rPr lang="en-US" sz="1600" kern="100" dirty="0">
                              <a:effectLst/>
                            </a:rPr>
                            <a:t>Measured distance with ruler</a:t>
                          </a:r>
                        </a:p>
                      </a:txBody>
                      <a:tcPr marL="68587" marR="68587" marT="0" marB="0" anchor="ctr"/>
                    </a:tc>
                    <a:tc>
                      <a:txBody>
                        <a:bodyPr/>
                        <a:lstStyle/>
                        <a:p>
                          <a:pPr marL="0" marR="0" algn="ctr">
                            <a:spcBef>
                              <a:spcPts val="0"/>
                            </a:spcBef>
                            <a:spcAft>
                              <a:spcPts val="0"/>
                            </a:spcAft>
                          </a:pPr>
                          <a:r>
                            <a:rPr lang="en-US" sz="1600" kern="100" dirty="0">
                              <a:effectLst/>
                            </a:rPr>
                            <a:t>Percent </a:t>
                          </a:r>
                          <a:br>
                            <a:rPr lang="en-US" sz="1600" kern="100" dirty="0">
                              <a:effectLst/>
                            </a:rPr>
                          </a:br>
                          <a:r>
                            <a:rPr lang="en-US" sz="1600" kern="100" dirty="0">
                              <a:effectLst/>
                            </a:rPr>
                            <a:t>difference </a:t>
                          </a:r>
                          <a:endParaRPr lang="en-US" sz="1600" kern="100" dirty="0">
                            <a:effectLst/>
                            <a:latin typeface="Liberation Serif"/>
                            <a:ea typeface="SimSun" panose="02010600030101010101" pitchFamily="2" charset="-122"/>
                            <a:cs typeface="Lucida Sans" panose="020B0602030504020204" pitchFamily="34" charset="0"/>
                          </a:endParaRPr>
                        </a:p>
                      </a:txBody>
                      <a:tcPr marL="68587" marR="68587" marT="0" marB="0" anchor="ctr"/>
                    </a:tc>
                    <a:extLst>
                      <a:ext uri="{0D108BD9-81ED-4DB2-BD59-A6C34878D82A}">
                        <a16:rowId xmlns:a16="http://schemas.microsoft.com/office/drawing/2014/main" val="2001203236"/>
                      </a:ext>
                    </a:extLst>
                  </a:tr>
                  <a:tr h="280446">
                    <a:tc>
                      <a:txBody>
                        <a:bodyPr/>
                        <a:lstStyle/>
                        <a:p>
                          <a:pPr marL="0" marR="0" algn="ctr">
                            <a:spcBef>
                              <a:spcPts val="0"/>
                            </a:spcBef>
                            <a:spcAft>
                              <a:spcPts val="0"/>
                            </a:spcAft>
                          </a:pPr>
                          <a:r>
                            <a:rPr lang="en-US" sz="1600" kern="100" dirty="0">
                              <a:effectLst/>
                            </a:rPr>
                            <a:t>1</a:t>
                          </a:r>
                          <a:endParaRPr lang="en-US" sz="1600" kern="100" dirty="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14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7.70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8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3.82%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124031144"/>
                      </a:ext>
                    </a:extLst>
                  </a:tr>
                  <a:tr h="280446">
                    <a:tc>
                      <a:txBody>
                        <a:bodyPr/>
                        <a:lstStyle/>
                        <a:p>
                          <a:pPr marL="0" marR="0" algn="ctr">
                            <a:spcBef>
                              <a:spcPts val="0"/>
                            </a:spcBef>
                            <a:spcAft>
                              <a:spcPts val="0"/>
                            </a:spcAft>
                          </a:pPr>
                          <a:r>
                            <a:rPr lang="en-US" sz="1600" kern="100" dirty="0">
                              <a:effectLst/>
                            </a:rPr>
                            <a:t>2</a:t>
                          </a:r>
                          <a:endParaRPr lang="en-US" sz="1600" kern="100" dirty="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17</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9.35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10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6.67%</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3924050777"/>
                      </a:ext>
                    </a:extLst>
                  </a:tr>
                  <a:tr h="280446">
                    <a:tc>
                      <a:txBody>
                        <a:bodyPr/>
                        <a:lstStyle/>
                        <a:p>
                          <a:pPr marL="0" marR="0" algn="ctr">
                            <a:spcBef>
                              <a:spcPts val="0"/>
                            </a:spcBef>
                            <a:spcAft>
                              <a:spcPts val="0"/>
                            </a:spcAft>
                          </a:pPr>
                          <a:r>
                            <a:rPr lang="en-US" sz="1600" kern="100">
                              <a:effectLst/>
                            </a:rPr>
                            <a:t>3</a:t>
                          </a:r>
                          <a:endParaRPr lang="en-US" sz="1600"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21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11.55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12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3.77%</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2035017952"/>
                      </a:ext>
                    </a:extLst>
                  </a:tr>
                  <a:tr h="280446">
                    <a:tc>
                      <a:txBody>
                        <a:bodyPr/>
                        <a:lstStyle/>
                        <a:p>
                          <a:pPr marL="0" marR="0" algn="ctr">
                            <a:spcBef>
                              <a:spcPts val="0"/>
                            </a:spcBef>
                            <a:spcAft>
                              <a:spcPts val="0"/>
                            </a:spcAft>
                          </a:pPr>
                          <a:r>
                            <a:rPr lang="en-US" sz="1600" kern="100">
                              <a:effectLst/>
                            </a:rPr>
                            <a:t>4</a:t>
                          </a:r>
                          <a:endParaRPr lang="en-US" sz="1600"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27 </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14.85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14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6.25%</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4229912041"/>
                      </a:ext>
                    </a:extLst>
                  </a:tr>
                  <a:tr h="280446">
                    <a:tc>
                      <a:txBody>
                        <a:bodyPr/>
                        <a:lstStyle/>
                        <a:p>
                          <a:pPr marL="0" marR="0" algn="ctr">
                            <a:spcBef>
                              <a:spcPts val="0"/>
                            </a:spcBef>
                            <a:spcAft>
                              <a:spcPts val="0"/>
                            </a:spcAft>
                          </a:pPr>
                          <a:r>
                            <a:rPr lang="en-US" sz="1600" kern="100">
                              <a:effectLst/>
                            </a:rPr>
                            <a:t>5</a:t>
                          </a:r>
                          <a:endParaRPr lang="en-US" sz="1600" kern="100">
                            <a:effectLst/>
                            <a:latin typeface="Liberation Serif"/>
                            <a:ea typeface="SimSun" panose="02010600030101010101" pitchFamily="2" charset="-122"/>
                            <a:cs typeface="Lucida Sans" panose="020B0602030504020204" pitchFamily="34" charset="0"/>
                          </a:endParaRPr>
                        </a:p>
                      </a:txBody>
                      <a:tcPr marL="68587" marR="68587" marT="0" marB="0" anchor="ctr"/>
                    </a:tc>
                    <a:tc>
                      <a:txBody>
                        <a:bodyPr/>
                        <a:lstStyle/>
                        <a:p>
                          <a:pPr marL="0" marR="0">
                            <a:lnSpc>
                              <a:spcPct val="107000"/>
                            </a:lnSpc>
                            <a:spcAft>
                              <a:spcPts val="800"/>
                            </a:spcAft>
                            <a:buNone/>
                          </a:pPr>
                          <a:r>
                            <a:rPr lang="en-US" sz="1100" kern="100">
                              <a:solidFill>
                                <a:srgbClr val="000000"/>
                              </a:solidFill>
                              <a:effectLst/>
                            </a:rPr>
                            <a:t>30 </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16.50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16 cm</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tc>
                      <a:txBody>
                        <a:bodyPr/>
                        <a:lstStyle/>
                        <a:p>
                          <a:pPr marL="0" marR="0">
                            <a:lnSpc>
                              <a:spcPct val="107000"/>
                            </a:lnSpc>
                            <a:spcAft>
                              <a:spcPts val="800"/>
                            </a:spcAft>
                            <a:buNone/>
                          </a:pPr>
                          <a:r>
                            <a:rPr lang="en-US" sz="1100" kern="100">
                              <a:solidFill>
                                <a:srgbClr val="000000"/>
                              </a:solidFill>
                              <a:effectLst/>
                            </a:rPr>
                            <a:t>3.08%</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104786" marR="104786" marT="9526" marB="0" anchor="ctr"/>
                    </a:tc>
                    <a:extLst>
                      <a:ext uri="{0D108BD9-81ED-4DB2-BD59-A6C34878D82A}">
                        <a16:rowId xmlns:a16="http://schemas.microsoft.com/office/drawing/2014/main" val="912731548"/>
                      </a:ext>
                    </a:extLst>
                  </a:tr>
                </a:tbl>
              </a:graphicData>
            </a:graphic>
          </p:graphicFrame>
        </mc:Fallback>
      </mc:AlternateContent>
    </p:spTree>
    <p:extLst>
      <p:ext uri="{BB962C8B-B14F-4D97-AF65-F5344CB8AC3E}">
        <p14:creationId xmlns:p14="http://schemas.microsoft.com/office/powerpoint/2010/main" val="949369750"/>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4" name="Rectangle 13">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8191119" y="106852"/>
            <a:ext cx="3084891" cy="764195"/>
          </a:xfrm>
        </p:spPr>
        <p:txBody>
          <a:bodyPr>
            <a:normAutofit/>
          </a:bodyPr>
          <a:lstStyle/>
          <a:p>
            <a:r>
              <a:rPr lang="en-US" sz="3200" dirty="0"/>
              <a:t>Conclusions</a:t>
            </a:r>
          </a:p>
        </p:txBody>
      </p:sp>
      <p:pic>
        <p:nvPicPr>
          <p:cNvPr id="9" name="Picture 8" descr="Magnifying glass showing decling performance">
            <a:extLst>
              <a:ext uri="{FF2B5EF4-FFF2-40B4-BE49-F238E27FC236}">
                <a16:creationId xmlns:a16="http://schemas.microsoft.com/office/drawing/2014/main" id="{E514FD44-4118-5ADE-DE0A-ADBA0F230687}"/>
              </a:ext>
            </a:extLst>
          </p:cNvPr>
          <p:cNvPicPr>
            <a:picLocks noChangeAspect="1"/>
          </p:cNvPicPr>
          <p:nvPr/>
        </p:nvPicPr>
        <p:blipFill>
          <a:blip r:embed="rId4"/>
          <a:srcRect r="26430" b="-1"/>
          <a:stretch/>
        </p:blipFill>
        <p:spPr>
          <a:xfrm>
            <a:off x="-5597" y="10"/>
            <a:ext cx="7558541" cy="6857990"/>
          </a:xfrm>
          <a:prstGeom prst="rect">
            <a:avLst/>
          </a:prstGeom>
        </p:spPr>
      </p:pic>
      <p:grpSp>
        <p:nvGrpSpPr>
          <p:cNvPr id="17" name="Group 16">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8" name="Rectangle 17">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9"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Rectangle 20">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22"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Rectangle 45">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7"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Rectangle 57">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9"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6"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7"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8"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9"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0"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1"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7" name="Text Placeholder 6">
            <a:extLst>
              <a:ext uri="{FF2B5EF4-FFF2-40B4-BE49-F238E27FC236}">
                <a16:creationId xmlns:a16="http://schemas.microsoft.com/office/drawing/2014/main" id="{FADDAB32-E602-42AB-85E5-81A683738955}"/>
              </a:ext>
            </a:extLst>
          </p:cNvPr>
          <p:cNvSpPr>
            <a:spLocks noGrp="1"/>
          </p:cNvSpPr>
          <p:nvPr>
            <p:ph idx="1"/>
          </p:nvPr>
        </p:nvSpPr>
        <p:spPr>
          <a:xfrm>
            <a:off x="7752969" y="977900"/>
            <a:ext cx="4300918" cy="5353050"/>
          </a:xfrm>
        </p:spPr>
        <p:txBody>
          <a:bodyPr>
            <a:normAutofit/>
          </a:bodyPr>
          <a:lstStyle/>
          <a:p>
            <a:pPr lvl="0">
              <a:lnSpc>
                <a:spcPct val="110000"/>
              </a:lnSpc>
            </a:pPr>
            <a:r>
              <a:rPr lang="en-US" sz="1600" dirty="0"/>
              <a:t>Briefly describe and explain the results.</a:t>
            </a:r>
          </a:p>
          <a:p>
            <a:pPr lvl="1">
              <a:lnSpc>
                <a:spcPct val="110000"/>
              </a:lnSpc>
            </a:pPr>
            <a:r>
              <a:rPr lang="en-US" sz="1600" dirty="0"/>
              <a:t>Answer:  The results show a small percent difference ranging from 3.08% to 6.67%. The difference could possibly be measurement errors or rounding based on what I can see.</a:t>
            </a:r>
          </a:p>
          <a:p>
            <a:pPr lvl="0">
              <a:lnSpc>
                <a:spcPct val="110000"/>
              </a:lnSpc>
            </a:pPr>
            <a:r>
              <a:rPr lang="en-US" sz="1600" dirty="0"/>
              <a:t>What are some applications of this measuring technique? Could this measuring system be used to measure surfaces that are not flat?</a:t>
            </a:r>
          </a:p>
          <a:p>
            <a:pPr lvl="1">
              <a:lnSpc>
                <a:spcPct val="110000"/>
              </a:lnSpc>
            </a:pPr>
            <a:r>
              <a:rPr lang="en-US" sz="1600" dirty="0"/>
              <a:t>Answer: Some applications that can use this measuring technique are simple distance measurement, educational demonstrations, and basic material feed measurements. This measuring system can not be used to measure surfaces that are not flat.</a:t>
            </a:r>
          </a:p>
        </p:txBody>
      </p:sp>
    </p:spTree>
    <p:extLst>
      <p:ext uri="{BB962C8B-B14F-4D97-AF65-F5344CB8AC3E}">
        <p14:creationId xmlns:p14="http://schemas.microsoft.com/office/powerpoint/2010/main" val="849481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0" name="Group 9">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1"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2"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0"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2"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66" name="Group 65">
            <a:extLst>
              <a:ext uri="{FF2B5EF4-FFF2-40B4-BE49-F238E27FC236}">
                <a16:creationId xmlns:a16="http://schemas.microsoft.com/office/drawing/2014/main" id="{6C68F39D-867D-4AFF-94C4-C3829AD5C5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67" name="Rectangle 66">
              <a:extLst>
                <a:ext uri="{FF2B5EF4-FFF2-40B4-BE49-F238E27FC236}">
                  <a16:creationId xmlns:a16="http://schemas.microsoft.com/office/drawing/2014/main" id="{8EC3C6AD-76A6-4B9E-9700-E70BCEA5BC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2">
              <a:extLst>
                <a:ext uri="{FF2B5EF4-FFF2-40B4-BE49-F238E27FC236}">
                  <a16:creationId xmlns:a16="http://schemas.microsoft.com/office/drawing/2014/main" id="{DC213DD1-BF02-41F7-80A7-E6A5694F573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C5BC8CD4-7497-D6AA-2D67-B3F730CC2D61}"/>
              </a:ext>
            </a:extLst>
          </p:cNvPr>
          <p:cNvSpPr>
            <a:spLocks noGrp="1"/>
          </p:cNvSpPr>
          <p:nvPr>
            <p:ph type="title"/>
          </p:nvPr>
        </p:nvSpPr>
        <p:spPr>
          <a:xfrm>
            <a:off x="5270066" y="1122363"/>
            <a:ext cx="5397933" cy="2387600"/>
          </a:xfrm>
        </p:spPr>
        <p:txBody>
          <a:bodyPr vert="horz" lIns="91440" tIns="45720" rIns="91440" bIns="45720" rtlCol="0" anchor="b">
            <a:normAutofit/>
          </a:bodyPr>
          <a:lstStyle/>
          <a:p>
            <a:r>
              <a:rPr lang="en-US" sz="4800"/>
              <a:t>Observing the Hall Effect</a:t>
            </a:r>
          </a:p>
        </p:txBody>
      </p:sp>
      <p:pic>
        <p:nvPicPr>
          <p:cNvPr id="4" name="Picture 3" descr="White indoor architecture">
            <a:extLst>
              <a:ext uri="{FF2B5EF4-FFF2-40B4-BE49-F238E27FC236}">
                <a16:creationId xmlns:a16="http://schemas.microsoft.com/office/drawing/2014/main" id="{FF10DB49-E75C-30E1-9EE9-274160F6BE9A}"/>
              </a:ext>
            </a:extLst>
          </p:cNvPr>
          <p:cNvPicPr>
            <a:picLocks noChangeAspect="1"/>
          </p:cNvPicPr>
          <p:nvPr/>
        </p:nvPicPr>
        <p:blipFill>
          <a:blip r:embed="rId4"/>
          <a:srcRect l="28911" r="25969" b="-1"/>
          <a:stretch/>
        </p:blipFill>
        <p:spPr>
          <a:xfrm>
            <a:off x="-5597" y="10"/>
            <a:ext cx="4635583" cy="6857990"/>
          </a:xfrm>
          <a:prstGeom prst="rect">
            <a:avLst/>
          </a:prstGeom>
        </p:spPr>
      </p:pic>
      <p:grpSp>
        <p:nvGrpSpPr>
          <p:cNvPr id="70" name="Group 69">
            <a:extLst>
              <a:ext uri="{FF2B5EF4-FFF2-40B4-BE49-F238E27FC236}">
                <a16:creationId xmlns:a16="http://schemas.microsoft.com/office/drawing/2014/main" id="{4466CCD0-FEF9-460D-9FB6-11613A492B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71" name="Rectangle 5">
              <a:extLst>
                <a:ext uri="{FF2B5EF4-FFF2-40B4-BE49-F238E27FC236}">
                  <a16:creationId xmlns:a16="http://schemas.microsoft.com/office/drawing/2014/main" id="{F642B7E9-F9AF-4BC0-B586-E7B0E8E878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2" name="Freeform 6">
              <a:extLst>
                <a:ext uri="{FF2B5EF4-FFF2-40B4-BE49-F238E27FC236}">
                  <a16:creationId xmlns:a16="http://schemas.microsoft.com/office/drawing/2014/main" id="{16CE5EA6-3C76-4E5C-9257-D6A61A31C5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3" name="Freeform 7">
              <a:extLst>
                <a:ext uri="{FF2B5EF4-FFF2-40B4-BE49-F238E27FC236}">
                  <a16:creationId xmlns:a16="http://schemas.microsoft.com/office/drawing/2014/main" id="{DD7BCC42-B325-4F92-B500-14A2933DA3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4" name="Rectangle 8">
              <a:extLst>
                <a:ext uri="{FF2B5EF4-FFF2-40B4-BE49-F238E27FC236}">
                  <a16:creationId xmlns:a16="http://schemas.microsoft.com/office/drawing/2014/main" id="{197BF445-29BA-4C54-A1B4-A4390F02250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5" name="Freeform 9">
              <a:extLst>
                <a:ext uri="{FF2B5EF4-FFF2-40B4-BE49-F238E27FC236}">
                  <a16:creationId xmlns:a16="http://schemas.microsoft.com/office/drawing/2014/main" id="{B10C1630-E8C0-489C-8FFB-C9BBAEDE7A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6" name="Freeform 10">
              <a:extLst>
                <a:ext uri="{FF2B5EF4-FFF2-40B4-BE49-F238E27FC236}">
                  <a16:creationId xmlns:a16="http://schemas.microsoft.com/office/drawing/2014/main" id="{B8778BE5-6D1F-4629-A045-8A87E2C756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7" name="Freeform 11">
              <a:extLst>
                <a:ext uri="{FF2B5EF4-FFF2-40B4-BE49-F238E27FC236}">
                  <a16:creationId xmlns:a16="http://schemas.microsoft.com/office/drawing/2014/main" id="{A7885ADB-F1C4-4FF3-93CD-7C9337E87D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8" name="Freeform 12">
              <a:extLst>
                <a:ext uri="{FF2B5EF4-FFF2-40B4-BE49-F238E27FC236}">
                  <a16:creationId xmlns:a16="http://schemas.microsoft.com/office/drawing/2014/main" id="{59FC4F71-6E39-414E-9F39-CE1479FF81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9" name="Freeform 13">
              <a:extLst>
                <a:ext uri="{FF2B5EF4-FFF2-40B4-BE49-F238E27FC236}">
                  <a16:creationId xmlns:a16="http://schemas.microsoft.com/office/drawing/2014/main" id="{3FC9614F-1D2C-4CAC-8CE9-32DC7D863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0" name="Freeform 14">
              <a:extLst>
                <a:ext uri="{FF2B5EF4-FFF2-40B4-BE49-F238E27FC236}">
                  <a16:creationId xmlns:a16="http://schemas.microsoft.com/office/drawing/2014/main" id="{2A872F50-76EA-4A5B-AA68-3CE2E26738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1" name="Freeform 15">
              <a:extLst>
                <a:ext uri="{FF2B5EF4-FFF2-40B4-BE49-F238E27FC236}">
                  <a16:creationId xmlns:a16="http://schemas.microsoft.com/office/drawing/2014/main" id="{CE389546-6A1F-4203-ACD1-BC17DDBFB0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2" name="Freeform 16">
              <a:extLst>
                <a:ext uri="{FF2B5EF4-FFF2-40B4-BE49-F238E27FC236}">
                  <a16:creationId xmlns:a16="http://schemas.microsoft.com/office/drawing/2014/main" id="{1BA89DC9-FE9A-4228-A4BE-D3A37F8656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3" name="Freeform 17">
              <a:extLst>
                <a:ext uri="{FF2B5EF4-FFF2-40B4-BE49-F238E27FC236}">
                  <a16:creationId xmlns:a16="http://schemas.microsoft.com/office/drawing/2014/main" id="{FA3E79A5-9B81-48B5-B96F-8D55B02FD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4" name="Freeform 18">
              <a:extLst>
                <a:ext uri="{FF2B5EF4-FFF2-40B4-BE49-F238E27FC236}">
                  <a16:creationId xmlns:a16="http://schemas.microsoft.com/office/drawing/2014/main" id="{A76D4D27-C537-45E4-96DE-C5FD2C9A370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5" name="Freeform 19">
              <a:extLst>
                <a:ext uri="{FF2B5EF4-FFF2-40B4-BE49-F238E27FC236}">
                  <a16:creationId xmlns:a16="http://schemas.microsoft.com/office/drawing/2014/main" id="{C1B158DD-2DCB-42FF-B1FE-3C947FEF0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6" name="Freeform 20">
              <a:extLst>
                <a:ext uri="{FF2B5EF4-FFF2-40B4-BE49-F238E27FC236}">
                  <a16:creationId xmlns:a16="http://schemas.microsoft.com/office/drawing/2014/main" id="{3307DC3E-0C6E-4E70-AFA2-96538CE3CDD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7" name="Freeform 21">
              <a:extLst>
                <a:ext uri="{FF2B5EF4-FFF2-40B4-BE49-F238E27FC236}">
                  <a16:creationId xmlns:a16="http://schemas.microsoft.com/office/drawing/2014/main" id="{53A9F721-7EE3-4844-BB91-0B995BAC159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8" name="Freeform 22">
              <a:extLst>
                <a:ext uri="{FF2B5EF4-FFF2-40B4-BE49-F238E27FC236}">
                  <a16:creationId xmlns:a16="http://schemas.microsoft.com/office/drawing/2014/main" id="{8F057800-5B8F-4775-805B-89727A78A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9" name="Freeform 23">
              <a:extLst>
                <a:ext uri="{FF2B5EF4-FFF2-40B4-BE49-F238E27FC236}">
                  <a16:creationId xmlns:a16="http://schemas.microsoft.com/office/drawing/2014/main" id="{FC6DF692-3394-4FDD-92BA-CA0C41EBC35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0" name="Freeform 24">
              <a:extLst>
                <a:ext uri="{FF2B5EF4-FFF2-40B4-BE49-F238E27FC236}">
                  <a16:creationId xmlns:a16="http://schemas.microsoft.com/office/drawing/2014/main" id="{B825CD97-262B-4A33-B1E5-55F0D81F40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1" name="Freeform 25">
              <a:extLst>
                <a:ext uri="{FF2B5EF4-FFF2-40B4-BE49-F238E27FC236}">
                  <a16:creationId xmlns:a16="http://schemas.microsoft.com/office/drawing/2014/main" id="{F00EA2FE-C735-4E1E-B9DC-636C49061F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2" name="Freeform 26">
              <a:extLst>
                <a:ext uri="{FF2B5EF4-FFF2-40B4-BE49-F238E27FC236}">
                  <a16:creationId xmlns:a16="http://schemas.microsoft.com/office/drawing/2014/main" id="{95B50260-0DDF-4260-8DC1-D504B06435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3" name="Freeform 27">
              <a:extLst>
                <a:ext uri="{FF2B5EF4-FFF2-40B4-BE49-F238E27FC236}">
                  <a16:creationId xmlns:a16="http://schemas.microsoft.com/office/drawing/2014/main" id="{BBB491EB-35C1-4159-94B2-A367ADC134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4" name="Freeform 28">
              <a:extLst>
                <a:ext uri="{FF2B5EF4-FFF2-40B4-BE49-F238E27FC236}">
                  <a16:creationId xmlns:a16="http://schemas.microsoft.com/office/drawing/2014/main" id="{7EAA4E1C-EC83-44E0-A4AB-4B0F509A8C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5" name="Freeform 29">
              <a:extLst>
                <a:ext uri="{FF2B5EF4-FFF2-40B4-BE49-F238E27FC236}">
                  <a16:creationId xmlns:a16="http://schemas.microsoft.com/office/drawing/2014/main" id="{BE561717-C43F-46C1-BBCE-C830DE4A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6" name="Freeform 30">
              <a:extLst>
                <a:ext uri="{FF2B5EF4-FFF2-40B4-BE49-F238E27FC236}">
                  <a16:creationId xmlns:a16="http://schemas.microsoft.com/office/drawing/2014/main" id="{CC840BC4-F1CE-4A1B-A1DE-BB922689E2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7" name="Freeform 31">
              <a:extLst>
                <a:ext uri="{FF2B5EF4-FFF2-40B4-BE49-F238E27FC236}">
                  <a16:creationId xmlns:a16="http://schemas.microsoft.com/office/drawing/2014/main" id="{03B586C7-6126-46E0-9BEF-5227986864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8" name="Freeform 32">
              <a:extLst>
                <a:ext uri="{FF2B5EF4-FFF2-40B4-BE49-F238E27FC236}">
                  <a16:creationId xmlns:a16="http://schemas.microsoft.com/office/drawing/2014/main" id="{45C5C565-0EB6-4E0C-9752-84084CDBB8B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9" name="Rectangle 33">
              <a:extLst>
                <a:ext uri="{FF2B5EF4-FFF2-40B4-BE49-F238E27FC236}">
                  <a16:creationId xmlns:a16="http://schemas.microsoft.com/office/drawing/2014/main" id="{5CABC7BF-500C-4275-9EAA-9563EF43C62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00" name="Freeform 34">
              <a:extLst>
                <a:ext uri="{FF2B5EF4-FFF2-40B4-BE49-F238E27FC236}">
                  <a16:creationId xmlns:a16="http://schemas.microsoft.com/office/drawing/2014/main" id="{C7AA982B-BB49-4311-A724-81AAF8ABC3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1" name="Freeform 35">
              <a:extLst>
                <a:ext uri="{FF2B5EF4-FFF2-40B4-BE49-F238E27FC236}">
                  <a16:creationId xmlns:a16="http://schemas.microsoft.com/office/drawing/2014/main" id="{89D49DD1-C07D-4ADD-BD4A-D6AA725758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2" name="Freeform 36">
              <a:extLst>
                <a:ext uri="{FF2B5EF4-FFF2-40B4-BE49-F238E27FC236}">
                  <a16:creationId xmlns:a16="http://schemas.microsoft.com/office/drawing/2014/main" id="{4359B9DB-1A95-4934-A839-A76774D792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3" name="Freeform 37">
              <a:extLst>
                <a:ext uri="{FF2B5EF4-FFF2-40B4-BE49-F238E27FC236}">
                  <a16:creationId xmlns:a16="http://schemas.microsoft.com/office/drawing/2014/main" id="{2B7EEF08-F28B-48E9-BA1D-E61AC62013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4" name="Freeform 38">
              <a:extLst>
                <a:ext uri="{FF2B5EF4-FFF2-40B4-BE49-F238E27FC236}">
                  <a16:creationId xmlns:a16="http://schemas.microsoft.com/office/drawing/2014/main" id="{E846B9B0-7D1C-4E1B-9256-7F25E8E88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5" name="Freeform 39">
              <a:extLst>
                <a:ext uri="{FF2B5EF4-FFF2-40B4-BE49-F238E27FC236}">
                  <a16:creationId xmlns:a16="http://schemas.microsoft.com/office/drawing/2014/main" id="{E31B0CE6-7913-4D1C-AC18-2ED44DF92F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6" name="Freeform 40">
              <a:extLst>
                <a:ext uri="{FF2B5EF4-FFF2-40B4-BE49-F238E27FC236}">
                  <a16:creationId xmlns:a16="http://schemas.microsoft.com/office/drawing/2014/main" id="{0F3517CE-D006-4218-9BB0-65269371EF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7" name="Freeform 41">
              <a:extLst>
                <a:ext uri="{FF2B5EF4-FFF2-40B4-BE49-F238E27FC236}">
                  <a16:creationId xmlns:a16="http://schemas.microsoft.com/office/drawing/2014/main" id="{DE7DB798-CAAE-42A3-BDFE-D6AD0E0DA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8" name="Freeform 42">
              <a:extLst>
                <a:ext uri="{FF2B5EF4-FFF2-40B4-BE49-F238E27FC236}">
                  <a16:creationId xmlns:a16="http://schemas.microsoft.com/office/drawing/2014/main" id="{07A53F87-B4E0-4C4E-B913-D336D8993D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9" name="Freeform 43">
              <a:extLst>
                <a:ext uri="{FF2B5EF4-FFF2-40B4-BE49-F238E27FC236}">
                  <a16:creationId xmlns:a16="http://schemas.microsoft.com/office/drawing/2014/main" id="{587D3AD0-B188-4D2E-A497-5180C1F225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0" name="Freeform 44">
              <a:extLst>
                <a:ext uri="{FF2B5EF4-FFF2-40B4-BE49-F238E27FC236}">
                  <a16:creationId xmlns:a16="http://schemas.microsoft.com/office/drawing/2014/main" id="{E8B4429B-56DB-4ED5-8296-1C4EB6AE04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1" name="Rectangle 45">
              <a:extLst>
                <a:ext uri="{FF2B5EF4-FFF2-40B4-BE49-F238E27FC236}">
                  <a16:creationId xmlns:a16="http://schemas.microsoft.com/office/drawing/2014/main" id="{ABBE178E-641F-4008-8760-5134D226AA4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12" name="Freeform 46">
              <a:extLst>
                <a:ext uri="{FF2B5EF4-FFF2-40B4-BE49-F238E27FC236}">
                  <a16:creationId xmlns:a16="http://schemas.microsoft.com/office/drawing/2014/main" id="{BB7A09DD-4AE2-4235-BCBA-B52CB7986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3" name="Freeform 47">
              <a:extLst>
                <a:ext uri="{FF2B5EF4-FFF2-40B4-BE49-F238E27FC236}">
                  <a16:creationId xmlns:a16="http://schemas.microsoft.com/office/drawing/2014/main" id="{64DBEF94-3525-4008-AD35-D566A238B9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4" name="Freeform 48">
              <a:extLst>
                <a:ext uri="{FF2B5EF4-FFF2-40B4-BE49-F238E27FC236}">
                  <a16:creationId xmlns:a16="http://schemas.microsoft.com/office/drawing/2014/main" id="{1C0CEBA3-32C8-4D37-BBD0-8863B008E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5" name="Freeform 49">
              <a:extLst>
                <a:ext uri="{FF2B5EF4-FFF2-40B4-BE49-F238E27FC236}">
                  <a16:creationId xmlns:a16="http://schemas.microsoft.com/office/drawing/2014/main" id="{D12DBC8B-AE05-43C6-BF30-3F9CDADE9B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6" name="Freeform 50">
              <a:extLst>
                <a:ext uri="{FF2B5EF4-FFF2-40B4-BE49-F238E27FC236}">
                  <a16:creationId xmlns:a16="http://schemas.microsoft.com/office/drawing/2014/main" id="{47D642DC-B097-481B-8F32-671DE6AB56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7" name="Freeform 51">
              <a:extLst>
                <a:ext uri="{FF2B5EF4-FFF2-40B4-BE49-F238E27FC236}">
                  <a16:creationId xmlns:a16="http://schemas.microsoft.com/office/drawing/2014/main" id="{0D7CD8F4-0787-4106-9E76-FF0AFA0AC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8" name="Freeform 52">
              <a:extLst>
                <a:ext uri="{FF2B5EF4-FFF2-40B4-BE49-F238E27FC236}">
                  <a16:creationId xmlns:a16="http://schemas.microsoft.com/office/drawing/2014/main" id="{3ED06726-52C5-468C-BEA2-0194993F8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9" name="Freeform 53">
              <a:extLst>
                <a:ext uri="{FF2B5EF4-FFF2-40B4-BE49-F238E27FC236}">
                  <a16:creationId xmlns:a16="http://schemas.microsoft.com/office/drawing/2014/main" id="{1541CE8F-816C-4189-8522-7AAA7EABD80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0" name="Freeform 54">
              <a:extLst>
                <a:ext uri="{FF2B5EF4-FFF2-40B4-BE49-F238E27FC236}">
                  <a16:creationId xmlns:a16="http://schemas.microsoft.com/office/drawing/2014/main" id="{3D0F8D98-15AC-458C-B872-777F4BBF3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1" name="Freeform 55">
              <a:extLst>
                <a:ext uri="{FF2B5EF4-FFF2-40B4-BE49-F238E27FC236}">
                  <a16:creationId xmlns:a16="http://schemas.microsoft.com/office/drawing/2014/main" id="{C9DE1ACE-C20F-4504-B0A1-5A37CA0D1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2" name="Freeform 56">
              <a:extLst>
                <a:ext uri="{FF2B5EF4-FFF2-40B4-BE49-F238E27FC236}">
                  <a16:creationId xmlns:a16="http://schemas.microsoft.com/office/drawing/2014/main" id="{E4BDEE62-868F-49A1-B97A-DE8EDC86F9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3" name="Freeform 57">
              <a:extLst>
                <a:ext uri="{FF2B5EF4-FFF2-40B4-BE49-F238E27FC236}">
                  <a16:creationId xmlns:a16="http://schemas.microsoft.com/office/drawing/2014/main" id="{B71AB3E3-099B-47DC-AD0D-215F18FD3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4" name="Freeform 58">
              <a:extLst>
                <a:ext uri="{FF2B5EF4-FFF2-40B4-BE49-F238E27FC236}">
                  <a16:creationId xmlns:a16="http://schemas.microsoft.com/office/drawing/2014/main" id="{7D4B7844-C6A2-45AA-9147-C1CEC0CB83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126" name="Group 125">
            <a:extLst>
              <a:ext uri="{FF2B5EF4-FFF2-40B4-BE49-F238E27FC236}">
                <a16:creationId xmlns:a16="http://schemas.microsoft.com/office/drawing/2014/main" id="{176E1971-1C4C-46C8-A821-6376642801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27" name="Freeform 32">
              <a:extLst>
                <a:ext uri="{FF2B5EF4-FFF2-40B4-BE49-F238E27FC236}">
                  <a16:creationId xmlns:a16="http://schemas.microsoft.com/office/drawing/2014/main" id="{35FAC14F-8CA0-40F3-ADE4-31DBF8BD7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8" name="Freeform 33">
              <a:extLst>
                <a:ext uri="{FF2B5EF4-FFF2-40B4-BE49-F238E27FC236}">
                  <a16:creationId xmlns:a16="http://schemas.microsoft.com/office/drawing/2014/main" id="{778F8CB9-0C96-4B66-B943-C5BF1A1B5D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9" name="Freeform 34">
              <a:extLst>
                <a:ext uri="{FF2B5EF4-FFF2-40B4-BE49-F238E27FC236}">
                  <a16:creationId xmlns:a16="http://schemas.microsoft.com/office/drawing/2014/main" id="{DB1C8E93-74F9-42A0-B326-E06DC9C584E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0" name="Freeform 35">
              <a:extLst>
                <a:ext uri="{FF2B5EF4-FFF2-40B4-BE49-F238E27FC236}">
                  <a16:creationId xmlns:a16="http://schemas.microsoft.com/office/drawing/2014/main" id="{EC6EA429-8E16-49E0-82D7-5846CDA76C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1" name="Freeform 36">
              <a:extLst>
                <a:ext uri="{FF2B5EF4-FFF2-40B4-BE49-F238E27FC236}">
                  <a16:creationId xmlns:a16="http://schemas.microsoft.com/office/drawing/2014/main" id="{8F64C508-2357-44C9-93D8-FC81B85AE2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2" name="Freeform 37">
              <a:extLst>
                <a:ext uri="{FF2B5EF4-FFF2-40B4-BE49-F238E27FC236}">
                  <a16:creationId xmlns:a16="http://schemas.microsoft.com/office/drawing/2014/main" id="{82F6F3F7-8F51-41B4-AC2B-699593A1F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3" name="Freeform 38">
              <a:extLst>
                <a:ext uri="{FF2B5EF4-FFF2-40B4-BE49-F238E27FC236}">
                  <a16:creationId xmlns:a16="http://schemas.microsoft.com/office/drawing/2014/main" id="{6F2FC65A-DA31-4602-B324-E53F76BD93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4" name="Freeform 39">
              <a:extLst>
                <a:ext uri="{FF2B5EF4-FFF2-40B4-BE49-F238E27FC236}">
                  <a16:creationId xmlns:a16="http://schemas.microsoft.com/office/drawing/2014/main" id="{0E9B7CF9-E3CC-495E-A513-A8A1C24228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5" name="Freeform 40">
              <a:extLst>
                <a:ext uri="{FF2B5EF4-FFF2-40B4-BE49-F238E27FC236}">
                  <a16:creationId xmlns:a16="http://schemas.microsoft.com/office/drawing/2014/main" id="{35C09477-23EA-4E6A-A8C2-5B447B25E9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6" name="Rectangle 41">
              <a:extLst>
                <a:ext uri="{FF2B5EF4-FFF2-40B4-BE49-F238E27FC236}">
                  <a16:creationId xmlns:a16="http://schemas.microsoft.com/office/drawing/2014/main" id="{80A5D070-0FE6-4F72-8077-E259B2D35AE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grpSp>
    </p:spTree>
    <p:extLst>
      <p:ext uri="{BB962C8B-B14F-4D97-AF65-F5344CB8AC3E}">
        <p14:creationId xmlns:p14="http://schemas.microsoft.com/office/powerpoint/2010/main" val="392740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0" name="Group 9">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1"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2"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0"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2"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66" name="Group 65">
            <a:extLst>
              <a:ext uri="{FF2B5EF4-FFF2-40B4-BE49-F238E27FC236}">
                <a16:creationId xmlns:a16="http://schemas.microsoft.com/office/drawing/2014/main" id="{1351B104-9B78-4A2B-B970-FA8ABE1CE1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67" name="Rectangle 66">
              <a:extLst>
                <a:ext uri="{FF2B5EF4-FFF2-40B4-BE49-F238E27FC236}">
                  <a16:creationId xmlns:a16="http://schemas.microsoft.com/office/drawing/2014/main" id="{3A130E84-D02F-40FB-9BEB-5202392713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2">
              <a:extLst>
                <a:ext uri="{FF2B5EF4-FFF2-40B4-BE49-F238E27FC236}">
                  <a16:creationId xmlns:a16="http://schemas.microsoft.com/office/drawing/2014/main" id="{5E142BFD-7D75-4518-BBDF-27C00AB4BC7F}"/>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9D379BB6-46A8-EB72-817C-D2BBB78F5BA7}"/>
              </a:ext>
            </a:extLst>
          </p:cNvPr>
          <p:cNvSpPr>
            <a:spLocks noGrp="1"/>
          </p:cNvSpPr>
          <p:nvPr>
            <p:ph type="title"/>
          </p:nvPr>
        </p:nvSpPr>
        <p:spPr>
          <a:xfrm>
            <a:off x="6615112" y="1122363"/>
            <a:ext cx="4052887" cy="2387600"/>
          </a:xfrm>
        </p:spPr>
        <p:txBody>
          <a:bodyPr vert="horz" lIns="91440" tIns="45720" rIns="91440" bIns="45720" rtlCol="0" anchor="b">
            <a:normAutofit/>
          </a:bodyPr>
          <a:lstStyle/>
          <a:p>
            <a:r>
              <a:rPr lang="en-US" sz="4800"/>
              <a:t>Inventory of Parts and Software</a:t>
            </a:r>
          </a:p>
        </p:txBody>
      </p:sp>
      <p:pic>
        <p:nvPicPr>
          <p:cNvPr id="4" name="Picture 3" descr="Packages on conveyor belt">
            <a:extLst>
              <a:ext uri="{FF2B5EF4-FFF2-40B4-BE49-F238E27FC236}">
                <a16:creationId xmlns:a16="http://schemas.microsoft.com/office/drawing/2014/main" id="{2CADF0A2-4CA8-7C5D-1B59-593E656AE0DD}"/>
              </a:ext>
            </a:extLst>
          </p:cNvPr>
          <p:cNvPicPr>
            <a:picLocks noChangeAspect="1"/>
          </p:cNvPicPr>
          <p:nvPr/>
        </p:nvPicPr>
        <p:blipFill>
          <a:blip r:embed="rId4"/>
          <a:srcRect l="4238" r="36373" b="-1"/>
          <a:stretch/>
        </p:blipFill>
        <p:spPr>
          <a:xfrm>
            <a:off x="-5597" y="10"/>
            <a:ext cx="6101597" cy="6857990"/>
          </a:xfrm>
          <a:prstGeom prst="rect">
            <a:avLst/>
          </a:prstGeom>
        </p:spPr>
      </p:pic>
      <p:grpSp>
        <p:nvGrpSpPr>
          <p:cNvPr id="70" name="Group 69">
            <a:extLst>
              <a:ext uri="{FF2B5EF4-FFF2-40B4-BE49-F238E27FC236}">
                <a16:creationId xmlns:a16="http://schemas.microsoft.com/office/drawing/2014/main" id="{D4116A08-770E-4DC3-AAB6-E3E8E6CEC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71" name="Rectangle 5">
              <a:extLst>
                <a:ext uri="{FF2B5EF4-FFF2-40B4-BE49-F238E27FC236}">
                  <a16:creationId xmlns:a16="http://schemas.microsoft.com/office/drawing/2014/main" id="{6ADECFB2-F615-49A9-A242-A3D04CADB0B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2" name="Freeform 6">
              <a:extLst>
                <a:ext uri="{FF2B5EF4-FFF2-40B4-BE49-F238E27FC236}">
                  <a16:creationId xmlns:a16="http://schemas.microsoft.com/office/drawing/2014/main" id="{8E1F3AC6-5FF1-401B-91E4-180D1D3560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3" name="Freeform 7">
              <a:extLst>
                <a:ext uri="{FF2B5EF4-FFF2-40B4-BE49-F238E27FC236}">
                  <a16:creationId xmlns:a16="http://schemas.microsoft.com/office/drawing/2014/main" id="{72BC7A9D-387B-4877-B8E6-E8ABA6B2655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4" name="Rectangle 8">
              <a:extLst>
                <a:ext uri="{FF2B5EF4-FFF2-40B4-BE49-F238E27FC236}">
                  <a16:creationId xmlns:a16="http://schemas.microsoft.com/office/drawing/2014/main" id="{9114560A-27D6-469D-992E-33A55B40BA0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75" name="Freeform 9">
              <a:extLst>
                <a:ext uri="{FF2B5EF4-FFF2-40B4-BE49-F238E27FC236}">
                  <a16:creationId xmlns:a16="http://schemas.microsoft.com/office/drawing/2014/main" id="{CBF136EF-7DC2-47D2-974C-70044B5E90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6" name="Freeform 10">
              <a:extLst>
                <a:ext uri="{FF2B5EF4-FFF2-40B4-BE49-F238E27FC236}">
                  <a16:creationId xmlns:a16="http://schemas.microsoft.com/office/drawing/2014/main" id="{6B03084D-F566-41C4-BE37-870FB5A0D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7" name="Freeform 11">
              <a:extLst>
                <a:ext uri="{FF2B5EF4-FFF2-40B4-BE49-F238E27FC236}">
                  <a16:creationId xmlns:a16="http://schemas.microsoft.com/office/drawing/2014/main" id="{049DC21B-8236-4901-9ADD-E3167ABDE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8" name="Freeform 12">
              <a:extLst>
                <a:ext uri="{FF2B5EF4-FFF2-40B4-BE49-F238E27FC236}">
                  <a16:creationId xmlns:a16="http://schemas.microsoft.com/office/drawing/2014/main" id="{304F4FEB-8B5B-45BA-988C-5FBF41059E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79" name="Freeform 13">
              <a:extLst>
                <a:ext uri="{FF2B5EF4-FFF2-40B4-BE49-F238E27FC236}">
                  <a16:creationId xmlns:a16="http://schemas.microsoft.com/office/drawing/2014/main" id="{E88E24C8-3D76-4C2F-84D1-BC3C2AACA4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0" name="Freeform 14">
              <a:extLst>
                <a:ext uri="{FF2B5EF4-FFF2-40B4-BE49-F238E27FC236}">
                  <a16:creationId xmlns:a16="http://schemas.microsoft.com/office/drawing/2014/main" id="{91C91468-4F8A-42F1-9505-02D9241787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1" name="Freeform 15">
              <a:extLst>
                <a:ext uri="{FF2B5EF4-FFF2-40B4-BE49-F238E27FC236}">
                  <a16:creationId xmlns:a16="http://schemas.microsoft.com/office/drawing/2014/main" id="{C22581B1-C426-4189-85D6-C499D6982FF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2" name="Freeform 16">
              <a:extLst>
                <a:ext uri="{FF2B5EF4-FFF2-40B4-BE49-F238E27FC236}">
                  <a16:creationId xmlns:a16="http://schemas.microsoft.com/office/drawing/2014/main" id="{29DFD4C4-0517-4A6B-B423-E55582618D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3" name="Freeform 17">
              <a:extLst>
                <a:ext uri="{FF2B5EF4-FFF2-40B4-BE49-F238E27FC236}">
                  <a16:creationId xmlns:a16="http://schemas.microsoft.com/office/drawing/2014/main" id="{7ACD84D3-D09D-4C94-99D5-51713A1D6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4" name="Freeform 18">
              <a:extLst>
                <a:ext uri="{FF2B5EF4-FFF2-40B4-BE49-F238E27FC236}">
                  <a16:creationId xmlns:a16="http://schemas.microsoft.com/office/drawing/2014/main" id="{37C2AEAB-1CC9-4A9A-8303-E1E0C12168A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5" name="Freeform 19">
              <a:extLst>
                <a:ext uri="{FF2B5EF4-FFF2-40B4-BE49-F238E27FC236}">
                  <a16:creationId xmlns:a16="http://schemas.microsoft.com/office/drawing/2014/main" id="{20ABD348-58FE-4371-AE12-C66FF8CAC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6" name="Freeform 20">
              <a:extLst>
                <a:ext uri="{FF2B5EF4-FFF2-40B4-BE49-F238E27FC236}">
                  <a16:creationId xmlns:a16="http://schemas.microsoft.com/office/drawing/2014/main" id="{408E0FAA-F0C5-4CB1-95FE-D3D96830FC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7" name="Freeform 21">
              <a:extLst>
                <a:ext uri="{FF2B5EF4-FFF2-40B4-BE49-F238E27FC236}">
                  <a16:creationId xmlns:a16="http://schemas.microsoft.com/office/drawing/2014/main" id="{F83C789F-2881-4822-A724-567720953F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8" name="Freeform 22">
              <a:extLst>
                <a:ext uri="{FF2B5EF4-FFF2-40B4-BE49-F238E27FC236}">
                  <a16:creationId xmlns:a16="http://schemas.microsoft.com/office/drawing/2014/main" id="{6B039120-5C84-4A03-9ADD-32EA6E5D44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89" name="Freeform 23">
              <a:extLst>
                <a:ext uri="{FF2B5EF4-FFF2-40B4-BE49-F238E27FC236}">
                  <a16:creationId xmlns:a16="http://schemas.microsoft.com/office/drawing/2014/main" id="{440E956F-26EB-40C6-B500-1A4BB4ABF7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0" name="Freeform 24">
              <a:extLst>
                <a:ext uri="{FF2B5EF4-FFF2-40B4-BE49-F238E27FC236}">
                  <a16:creationId xmlns:a16="http://schemas.microsoft.com/office/drawing/2014/main" id="{D2449A75-05DC-4791-90F1-335CC6732CB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1" name="Freeform 25">
              <a:extLst>
                <a:ext uri="{FF2B5EF4-FFF2-40B4-BE49-F238E27FC236}">
                  <a16:creationId xmlns:a16="http://schemas.microsoft.com/office/drawing/2014/main" id="{2A0F57CD-8F34-4F1D-BFF3-129352250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2" name="Freeform 26">
              <a:extLst>
                <a:ext uri="{FF2B5EF4-FFF2-40B4-BE49-F238E27FC236}">
                  <a16:creationId xmlns:a16="http://schemas.microsoft.com/office/drawing/2014/main" id="{DB0DDCCE-FA18-4790-8F10-67FC66172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3" name="Freeform 27">
              <a:extLst>
                <a:ext uri="{FF2B5EF4-FFF2-40B4-BE49-F238E27FC236}">
                  <a16:creationId xmlns:a16="http://schemas.microsoft.com/office/drawing/2014/main" id="{750A8178-D049-42D4-BA77-A262FE55F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4" name="Freeform 28">
              <a:extLst>
                <a:ext uri="{FF2B5EF4-FFF2-40B4-BE49-F238E27FC236}">
                  <a16:creationId xmlns:a16="http://schemas.microsoft.com/office/drawing/2014/main" id="{B33B9383-8846-404B-85BE-E43F077379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5" name="Freeform 29">
              <a:extLst>
                <a:ext uri="{FF2B5EF4-FFF2-40B4-BE49-F238E27FC236}">
                  <a16:creationId xmlns:a16="http://schemas.microsoft.com/office/drawing/2014/main" id="{79468103-A660-495B-BFDF-8E7D98A09A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6" name="Freeform 30">
              <a:extLst>
                <a:ext uri="{FF2B5EF4-FFF2-40B4-BE49-F238E27FC236}">
                  <a16:creationId xmlns:a16="http://schemas.microsoft.com/office/drawing/2014/main" id="{06F4CC44-94E1-47AF-893C-19C4A4AB40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7" name="Freeform 31">
              <a:extLst>
                <a:ext uri="{FF2B5EF4-FFF2-40B4-BE49-F238E27FC236}">
                  <a16:creationId xmlns:a16="http://schemas.microsoft.com/office/drawing/2014/main" id="{E87F601E-2166-4FAE-AF96-2A1B17E46E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8" name="Freeform 32">
              <a:extLst>
                <a:ext uri="{FF2B5EF4-FFF2-40B4-BE49-F238E27FC236}">
                  <a16:creationId xmlns:a16="http://schemas.microsoft.com/office/drawing/2014/main" id="{DCDE2745-7AA5-416B-AC78-93C6EAE5D4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99" name="Rectangle 33">
              <a:extLst>
                <a:ext uri="{FF2B5EF4-FFF2-40B4-BE49-F238E27FC236}">
                  <a16:creationId xmlns:a16="http://schemas.microsoft.com/office/drawing/2014/main" id="{7D5F7E44-496F-4025-AFD8-7EEC67AC180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00" name="Freeform 34">
              <a:extLst>
                <a:ext uri="{FF2B5EF4-FFF2-40B4-BE49-F238E27FC236}">
                  <a16:creationId xmlns:a16="http://schemas.microsoft.com/office/drawing/2014/main" id="{FA8ED221-FD77-4CD0-A9B9-3F97E40DCD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1" name="Freeform 35">
              <a:extLst>
                <a:ext uri="{FF2B5EF4-FFF2-40B4-BE49-F238E27FC236}">
                  <a16:creationId xmlns:a16="http://schemas.microsoft.com/office/drawing/2014/main" id="{94922F75-95BC-435D-B4BB-BCE65BAC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2" name="Freeform 36">
              <a:extLst>
                <a:ext uri="{FF2B5EF4-FFF2-40B4-BE49-F238E27FC236}">
                  <a16:creationId xmlns:a16="http://schemas.microsoft.com/office/drawing/2014/main" id="{CFB94884-EF28-419D-9147-20B2C9B1AB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3" name="Freeform 37">
              <a:extLst>
                <a:ext uri="{FF2B5EF4-FFF2-40B4-BE49-F238E27FC236}">
                  <a16:creationId xmlns:a16="http://schemas.microsoft.com/office/drawing/2014/main" id="{94C72871-F5AC-46D1-97EF-94E4070A70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4" name="Freeform 38">
              <a:extLst>
                <a:ext uri="{FF2B5EF4-FFF2-40B4-BE49-F238E27FC236}">
                  <a16:creationId xmlns:a16="http://schemas.microsoft.com/office/drawing/2014/main" id="{03ED1B15-6247-43B3-BEAE-DB699DE297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5" name="Freeform 39">
              <a:extLst>
                <a:ext uri="{FF2B5EF4-FFF2-40B4-BE49-F238E27FC236}">
                  <a16:creationId xmlns:a16="http://schemas.microsoft.com/office/drawing/2014/main" id="{FA3EA466-B483-4B4A-9FCB-9FFA8E538F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6" name="Freeform 40">
              <a:extLst>
                <a:ext uri="{FF2B5EF4-FFF2-40B4-BE49-F238E27FC236}">
                  <a16:creationId xmlns:a16="http://schemas.microsoft.com/office/drawing/2014/main" id="{CCE5E17C-696E-46EB-B70D-5862742169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7" name="Freeform 41">
              <a:extLst>
                <a:ext uri="{FF2B5EF4-FFF2-40B4-BE49-F238E27FC236}">
                  <a16:creationId xmlns:a16="http://schemas.microsoft.com/office/drawing/2014/main" id="{AB6022EC-6D09-4098-9A97-5A911C08C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8" name="Freeform 42">
              <a:extLst>
                <a:ext uri="{FF2B5EF4-FFF2-40B4-BE49-F238E27FC236}">
                  <a16:creationId xmlns:a16="http://schemas.microsoft.com/office/drawing/2014/main" id="{7E18073E-1315-4400-ABD9-C34AEAFBFF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09" name="Freeform 43">
              <a:extLst>
                <a:ext uri="{FF2B5EF4-FFF2-40B4-BE49-F238E27FC236}">
                  <a16:creationId xmlns:a16="http://schemas.microsoft.com/office/drawing/2014/main" id="{5510509E-411D-4F1B-BDC6-3E56668963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0" name="Freeform 44">
              <a:extLst>
                <a:ext uri="{FF2B5EF4-FFF2-40B4-BE49-F238E27FC236}">
                  <a16:creationId xmlns:a16="http://schemas.microsoft.com/office/drawing/2014/main" id="{46F1A7E1-EC01-4288-87AE-C3B6434BD0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1" name="Rectangle 45">
              <a:extLst>
                <a:ext uri="{FF2B5EF4-FFF2-40B4-BE49-F238E27FC236}">
                  <a16:creationId xmlns:a16="http://schemas.microsoft.com/office/drawing/2014/main" id="{F7BBA432-5463-415B-BA54-3AA2B92D28B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12" name="Freeform 46">
              <a:extLst>
                <a:ext uri="{FF2B5EF4-FFF2-40B4-BE49-F238E27FC236}">
                  <a16:creationId xmlns:a16="http://schemas.microsoft.com/office/drawing/2014/main" id="{66E19F01-137B-4A95-9313-CE6F778066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3" name="Freeform 47">
              <a:extLst>
                <a:ext uri="{FF2B5EF4-FFF2-40B4-BE49-F238E27FC236}">
                  <a16:creationId xmlns:a16="http://schemas.microsoft.com/office/drawing/2014/main" id="{38C0AACC-51F2-424F-9988-F3B621941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4" name="Freeform 48">
              <a:extLst>
                <a:ext uri="{FF2B5EF4-FFF2-40B4-BE49-F238E27FC236}">
                  <a16:creationId xmlns:a16="http://schemas.microsoft.com/office/drawing/2014/main" id="{7364A775-01A6-4012-88CF-58FDDBE4CB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5" name="Freeform 49">
              <a:extLst>
                <a:ext uri="{FF2B5EF4-FFF2-40B4-BE49-F238E27FC236}">
                  <a16:creationId xmlns:a16="http://schemas.microsoft.com/office/drawing/2014/main" id="{C8C770C5-535A-4F1B-81CA-FD6F32C09A7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6" name="Freeform 50">
              <a:extLst>
                <a:ext uri="{FF2B5EF4-FFF2-40B4-BE49-F238E27FC236}">
                  <a16:creationId xmlns:a16="http://schemas.microsoft.com/office/drawing/2014/main" id="{55F9C3EF-BEB8-4836-8DE0-319E54496E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7" name="Freeform 51">
              <a:extLst>
                <a:ext uri="{FF2B5EF4-FFF2-40B4-BE49-F238E27FC236}">
                  <a16:creationId xmlns:a16="http://schemas.microsoft.com/office/drawing/2014/main" id="{0976D9A1-85FC-406B-8AEA-AE3C056A40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8" name="Freeform 52">
              <a:extLst>
                <a:ext uri="{FF2B5EF4-FFF2-40B4-BE49-F238E27FC236}">
                  <a16:creationId xmlns:a16="http://schemas.microsoft.com/office/drawing/2014/main" id="{68BC6126-2A3A-4F1D-A565-BEF620660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19" name="Freeform 53">
              <a:extLst>
                <a:ext uri="{FF2B5EF4-FFF2-40B4-BE49-F238E27FC236}">
                  <a16:creationId xmlns:a16="http://schemas.microsoft.com/office/drawing/2014/main" id="{D8C7B98D-F83E-485D-B01D-270242E8FD9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0" name="Freeform 54">
              <a:extLst>
                <a:ext uri="{FF2B5EF4-FFF2-40B4-BE49-F238E27FC236}">
                  <a16:creationId xmlns:a16="http://schemas.microsoft.com/office/drawing/2014/main" id="{93D5E722-D236-478A-A13F-8FA4141D94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1" name="Freeform 55">
              <a:extLst>
                <a:ext uri="{FF2B5EF4-FFF2-40B4-BE49-F238E27FC236}">
                  <a16:creationId xmlns:a16="http://schemas.microsoft.com/office/drawing/2014/main" id="{ABE1456F-F283-4BD5-A1B9-EF2423B68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2" name="Freeform 56">
              <a:extLst>
                <a:ext uri="{FF2B5EF4-FFF2-40B4-BE49-F238E27FC236}">
                  <a16:creationId xmlns:a16="http://schemas.microsoft.com/office/drawing/2014/main" id="{E4D1AC66-8164-4BBC-89D5-69FE7A4FC2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3" name="Freeform 57">
              <a:extLst>
                <a:ext uri="{FF2B5EF4-FFF2-40B4-BE49-F238E27FC236}">
                  <a16:creationId xmlns:a16="http://schemas.microsoft.com/office/drawing/2014/main" id="{845A8868-488C-447D-979F-7E01B82AC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4" name="Freeform 58">
              <a:extLst>
                <a:ext uri="{FF2B5EF4-FFF2-40B4-BE49-F238E27FC236}">
                  <a16:creationId xmlns:a16="http://schemas.microsoft.com/office/drawing/2014/main" id="{948639B9-9B88-432B-914E-6B70BAEB1DF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126" name="Group 125">
            <a:extLst>
              <a:ext uri="{FF2B5EF4-FFF2-40B4-BE49-F238E27FC236}">
                <a16:creationId xmlns:a16="http://schemas.microsoft.com/office/drawing/2014/main" id="{77EB1C59-16D1-4C5E-9775-50CB40E022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27" name="Freeform 32">
              <a:extLst>
                <a:ext uri="{FF2B5EF4-FFF2-40B4-BE49-F238E27FC236}">
                  <a16:creationId xmlns:a16="http://schemas.microsoft.com/office/drawing/2014/main" id="{08680D14-7FE7-4522-B5EE-76447F8339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8" name="Freeform 33">
              <a:extLst>
                <a:ext uri="{FF2B5EF4-FFF2-40B4-BE49-F238E27FC236}">
                  <a16:creationId xmlns:a16="http://schemas.microsoft.com/office/drawing/2014/main" id="{D82C01B5-EC9C-4883-B130-115321E8B3E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29" name="Freeform 34">
              <a:extLst>
                <a:ext uri="{FF2B5EF4-FFF2-40B4-BE49-F238E27FC236}">
                  <a16:creationId xmlns:a16="http://schemas.microsoft.com/office/drawing/2014/main" id="{DBBE5E83-362F-4EA7-A96D-0BC830A217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0" name="Freeform 35">
              <a:extLst>
                <a:ext uri="{FF2B5EF4-FFF2-40B4-BE49-F238E27FC236}">
                  <a16:creationId xmlns:a16="http://schemas.microsoft.com/office/drawing/2014/main" id="{3971FE03-8B37-43AF-8842-8D4411C3C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1" name="Freeform 36">
              <a:extLst>
                <a:ext uri="{FF2B5EF4-FFF2-40B4-BE49-F238E27FC236}">
                  <a16:creationId xmlns:a16="http://schemas.microsoft.com/office/drawing/2014/main" id="{8E4E3D41-4CF7-4D15-854A-C4330D3900B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2" name="Freeform 37">
              <a:extLst>
                <a:ext uri="{FF2B5EF4-FFF2-40B4-BE49-F238E27FC236}">
                  <a16:creationId xmlns:a16="http://schemas.microsoft.com/office/drawing/2014/main" id="{78B649D7-3C5D-462D-B06A-D065135FE8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3" name="Freeform 38">
              <a:extLst>
                <a:ext uri="{FF2B5EF4-FFF2-40B4-BE49-F238E27FC236}">
                  <a16:creationId xmlns:a16="http://schemas.microsoft.com/office/drawing/2014/main" id="{7A3DDEF1-D28A-48D9-8E48-B2003DF2EE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4" name="Freeform 39">
              <a:extLst>
                <a:ext uri="{FF2B5EF4-FFF2-40B4-BE49-F238E27FC236}">
                  <a16:creationId xmlns:a16="http://schemas.microsoft.com/office/drawing/2014/main" id="{4A56A02B-D000-45AB-B7DB-E47CA8E777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5" name="Freeform 40">
              <a:extLst>
                <a:ext uri="{FF2B5EF4-FFF2-40B4-BE49-F238E27FC236}">
                  <a16:creationId xmlns:a16="http://schemas.microsoft.com/office/drawing/2014/main" id="{343CE08B-7325-4244-99EA-5E58C982DB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36" name="Rectangle 41">
              <a:extLst>
                <a:ext uri="{FF2B5EF4-FFF2-40B4-BE49-F238E27FC236}">
                  <a16:creationId xmlns:a16="http://schemas.microsoft.com/office/drawing/2014/main" id="{7F08E29E-A67F-410A-A810-7000201BFA8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grpSp>
    </p:spTree>
    <p:extLst>
      <p:ext uri="{BB962C8B-B14F-4D97-AF65-F5344CB8AC3E}">
        <p14:creationId xmlns:p14="http://schemas.microsoft.com/office/powerpoint/2010/main" val="277798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5"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27" name="Group 126">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3"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4"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7"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2"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6"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9"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3"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54"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5"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6"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7"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8"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9"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0"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1"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2"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3"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4"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5"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6"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129" name="Rectangle 128">
            <a:extLst>
              <a:ext uri="{FF2B5EF4-FFF2-40B4-BE49-F238E27FC236}">
                <a16:creationId xmlns:a16="http://schemas.microsoft.com/office/drawing/2014/main" id="{D706AE2E-B17B-43A3-84F8-9C0FE9466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2003"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130" name="Group 129">
            <a:extLst>
              <a:ext uri="{FF2B5EF4-FFF2-40B4-BE49-F238E27FC236}">
                <a16:creationId xmlns:a16="http://schemas.microsoft.com/office/drawing/2014/main" id="{CEFFB8CF-3E94-42D7-849C-841E7744B2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131" name="Rectangle 5">
              <a:extLst>
                <a:ext uri="{FF2B5EF4-FFF2-40B4-BE49-F238E27FC236}">
                  <a16:creationId xmlns:a16="http://schemas.microsoft.com/office/drawing/2014/main" id="{C274DE9A-4502-4454-911E-B7FE9ED6DE3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32" name="Freeform 6">
              <a:extLst>
                <a:ext uri="{FF2B5EF4-FFF2-40B4-BE49-F238E27FC236}">
                  <a16:creationId xmlns:a16="http://schemas.microsoft.com/office/drawing/2014/main" id="{76AFCF59-7BED-416B-ACD9-EA099C9B29A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3" name="Freeform 7">
              <a:extLst>
                <a:ext uri="{FF2B5EF4-FFF2-40B4-BE49-F238E27FC236}">
                  <a16:creationId xmlns:a16="http://schemas.microsoft.com/office/drawing/2014/main" id="{8EEECEBC-B149-42E5-8164-EE5456F062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4" name="Rectangle 8">
              <a:extLst>
                <a:ext uri="{FF2B5EF4-FFF2-40B4-BE49-F238E27FC236}">
                  <a16:creationId xmlns:a16="http://schemas.microsoft.com/office/drawing/2014/main" id="{03B49256-D2D8-436B-8F29-0C7E53366F1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35" name="Freeform 9">
              <a:extLst>
                <a:ext uri="{FF2B5EF4-FFF2-40B4-BE49-F238E27FC236}">
                  <a16:creationId xmlns:a16="http://schemas.microsoft.com/office/drawing/2014/main" id="{4045E56F-B537-408E-B346-B9B15C39A5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6" name="Freeform 10">
              <a:extLst>
                <a:ext uri="{FF2B5EF4-FFF2-40B4-BE49-F238E27FC236}">
                  <a16:creationId xmlns:a16="http://schemas.microsoft.com/office/drawing/2014/main" id="{904BDB2F-0893-4AD7-A871-C808C9651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7" name="Freeform 11">
              <a:extLst>
                <a:ext uri="{FF2B5EF4-FFF2-40B4-BE49-F238E27FC236}">
                  <a16:creationId xmlns:a16="http://schemas.microsoft.com/office/drawing/2014/main" id="{512D8C6F-C154-4928-9891-DDCF50DA6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8" name="Freeform 12">
              <a:extLst>
                <a:ext uri="{FF2B5EF4-FFF2-40B4-BE49-F238E27FC236}">
                  <a16:creationId xmlns:a16="http://schemas.microsoft.com/office/drawing/2014/main" id="{7E2BBA63-D694-4AD5-976F-4F1CDB204A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9" name="Freeform 13">
              <a:extLst>
                <a:ext uri="{FF2B5EF4-FFF2-40B4-BE49-F238E27FC236}">
                  <a16:creationId xmlns:a16="http://schemas.microsoft.com/office/drawing/2014/main" id="{394F9847-4F95-42E8-AE7E-8DD8A0E27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0" name="Freeform 14">
              <a:extLst>
                <a:ext uri="{FF2B5EF4-FFF2-40B4-BE49-F238E27FC236}">
                  <a16:creationId xmlns:a16="http://schemas.microsoft.com/office/drawing/2014/main" id="{48CE4CA3-085D-44AC-996B-9F347B7BC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1" name="Freeform 15">
              <a:extLst>
                <a:ext uri="{FF2B5EF4-FFF2-40B4-BE49-F238E27FC236}">
                  <a16:creationId xmlns:a16="http://schemas.microsoft.com/office/drawing/2014/main" id="{0D7459AE-7E00-4707-B574-1D3636BB46E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2" name="Freeform 16">
              <a:extLst>
                <a:ext uri="{FF2B5EF4-FFF2-40B4-BE49-F238E27FC236}">
                  <a16:creationId xmlns:a16="http://schemas.microsoft.com/office/drawing/2014/main" id="{EF95E020-0C4A-4BD5-84BE-6DF8B8BCAB9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3" name="Freeform 17">
              <a:extLst>
                <a:ext uri="{FF2B5EF4-FFF2-40B4-BE49-F238E27FC236}">
                  <a16:creationId xmlns:a16="http://schemas.microsoft.com/office/drawing/2014/main" id="{18CC4862-B9BB-4E63-9630-AA5241E68A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4" name="Freeform 18">
              <a:extLst>
                <a:ext uri="{FF2B5EF4-FFF2-40B4-BE49-F238E27FC236}">
                  <a16:creationId xmlns:a16="http://schemas.microsoft.com/office/drawing/2014/main" id="{156A0508-DDAB-4BFB-824D-CA9D3D833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5" name="Freeform 19">
              <a:extLst>
                <a:ext uri="{FF2B5EF4-FFF2-40B4-BE49-F238E27FC236}">
                  <a16:creationId xmlns:a16="http://schemas.microsoft.com/office/drawing/2014/main" id="{E3B0103B-60DE-4385-B84E-53694FB9A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6" name="Freeform 20">
              <a:extLst>
                <a:ext uri="{FF2B5EF4-FFF2-40B4-BE49-F238E27FC236}">
                  <a16:creationId xmlns:a16="http://schemas.microsoft.com/office/drawing/2014/main" id="{C8C1C0D4-C36E-4251-A97F-436AFA37974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7" name="Freeform 21">
              <a:extLst>
                <a:ext uri="{FF2B5EF4-FFF2-40B4-BE49-F238E27FC236}">
                  <a16:creationId xmlns:a16="http://schemas.microsoft.com/office/drawing/2014/main" id="{550D7341-7849-4B72-A2D7-68B7161D43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8" name="Freeform 22">
              <a:extLst>
                <a:ext uri="{FF2B5EF4-FFF2-40B4-BE49-F238E27FC236}">
                  <a16:creationId xmlns:a16="http://schemas.microsoft.com/office/drawing/2014/main" id="{C9E742C7-3FF2-4931-B087-46AAA6C33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9" name="Freeform 23">
              <a:extLst>
                <a:ext uri="{FF2B5EF4-FFF2-40B4-BE49-F238E27FC236}">
                  <a16:creationId xmlns:a16="http://schemas.microsoft.com/office/drawing/2014/main" id="{424AF1DB-9264-4B94-9F0D-EF37F12D470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0" name="Freeform 24">
              <a:extLst>
                <a:ext uri="{FF2B5EF4-FFF2-40B4-BE49-F238E27FC236}">
                  <a16:creationId xmlns:a16="http://schemas.microsoft.com/office/drawing/2014/main" id="{766E43D2-CF93-4468-9B12-FFB234513DD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1" name="Freeform 25">
              <a:extLst>
                <a:ext uri="{FF2B5EF4-FFF2-40B4-BE49-F238E27FC236}">
                  <a16:creationId xmlns:a16="http://schemas.microsoft.com/office/drawing/2014/main" id="{AC24EC38-E0E5-4A4E-A64D-359DD4A559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2" name="Freeform 26">
              <a:extLst>
                <a:ext uri="{FF2B5EF4-FFF2-40B4-BE49-F238E27FC236}">
                  <a16:creationId xmlns:a16="http://schemas.microsoft.com/office/drawing/2014/main" id="{338D8FE1-6073-44CF-857C-9273A16075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3" name="Freeform 27">
              <a:extLst>
                <a:ext uri="{FF2B5EF4-FFF2-40B4-BE49-F238E27FC236}">
                  <a16:creationId xmlns:a16="http://schemas.microsoft.com/office/drawing/2014/main" id="{39BAF819-1ABF-4754-B2E6-8C023A3B9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4" name="Freeform 28">
              <a:extLst>
                <a:ext uri="{FF2B5EF4-FFF2-40B4-BE49-F238E27FC236}">
                  <a16:creationId xmlns:a16="http://schemas.microsoft.com/office/drawing/2014/main" id="{2B5FE77A-C8CA-4E0E-BA89-53BA982E6A1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5" name="Freeform 29">
              <a:extLst>
                <a:ext uri="{FF2B5EF4-FFF2-40B4-BE49-F238E27FC236}">
                  <a16:creationId xmlns:a16="http://schemas.microsoft.com/office/drawing/2014/main" id="{264169FF-BB01-4F56-812A-738BE4AAC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6" name="Freeform 30">
              <a:extLst>
                <a:ext uri="{FF2B5EF4-FFF2-40B4-BE49-F238E27FC236}">
                  <a16:creationId xmlns:a16="http://schemas.microsoft.com/office/drawing/2014/main" id="{831BA8DD-49DA-443B-AD7A-1680CD2875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7" name="Freeform 31">
              <a:extLst>
                <a:ext uri="{FF2B5EF4-FFF2-40B4-BE49-F238E27FC236}">
                  <a16:creationId xmlns:a16="http://schemas.microsoft.com/office/drawing/2014/main" id="{15B5FD47-B408-4DD0-BA9C-76C3F6814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8" name="Freeform 32">
              <a:extLst>
                <a:ext uri="{FF2B5EF4-FFF2-40B4-BE49-F238E27FC236}">
                  <a16:creationId xmlns:a16="http://schemas.microsoft.com/office/drawing/2014/main" id="{2432FB6B-FBB2-438F-A3BC-0392CA9448E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9" name="Rectangle 33">
              <a:extLst>
                <a:ext uri="{FF2B5EF4-FFF2-40B4-BE49-F238E27FC236}">
                  <a16:creationId xmlns:a16="http://schemas.microsoft.com/office/drawing/2014/main" id="{A9E1CA69-4810-4E1D-A227-EA4EF0151FF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60" name="Freeform 34">
              <a:extLst>
                <a:ext uri="{FF2B5EF4-FFF2-40B4-BE49-F238E27FC236}">
                  <a16:creationId xmlns:a16="http://schemas.microsoft.com/office/drawing/2014/main" id="{978653C5-EFDF-4617-9A6A-E810A9C22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1" name="Freeform 35">
              <a:extLst>
                <a:ext uri="{FF2B5EF4-FFF2-40B4-BE49-F238E27FC236}">
                  <a16:creationId xmlns:a16="http://schemas.microsoft.com/office/drawing/2014/main" id="{F1B9F231-1E6A-4122-81B0-043E2A5F55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2" name="Freeform 36">
              <a:extLst>
                <a:ext uri="{FF2B5EF4-FFF2-40B4-BE49-F238E27FC236}">
                  <a16:creationId xmlns:a16="http://schemas.microsoft.com/office/drawing/2014/main" id="{DF2B6BD0-0057-43BC-8681-9FAC9FC535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3" name="Freeform 37">
              <a:extLst>
                <a:ext uri="{FF2B5EF4-FFF2-40B4-BE49-F238E27FC236}">
                  <a16:creationId xmlns:a16="http://schemas.microsoft.com/office/drawing/2014/main" id="{6D7D7117-2276-4EB9-882B-A44A2DB066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4" name="Freeform 38">
              <a:extLst>
                <a:ext uri="{FF2B5EF4-FFF2-40B4-BE49-F238E27FC236}">
                  <a16:creationId xmlns:a16="http://schemas.microsoft.com/office/drawing/2014/main" id="{98AD68EB-6444-4B28-8F06-C0B6111ACF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5" name="Freeform 39">
              <a:extLst>
                <a:ext uri="{FF2B5EF4-FFF2-40B4-BE49-F238E27FC236}">
                  <a16:creationId xmlns:a16="http://schemas.microsoft.com/office/drawing/2014/main" id="{438FA125-C459-48A2-913F-F5D04E160E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6" name="Freeform 40">
              <a:extLst>
                <a:ext uri="{FF2B5EF4-FFF2-40B4-BE49-F238E27FC236}">
                  <a16:creationId xmlns:a16="http://schemas.microsoft.com/office/drawing/2014/main" id="{18E796D1-6480-436F-947D-550CCE516E1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7" name="Freeform 41">
              <a:extLst>
                <a:ext uri="{FF2B5EF4-FFF2-40B4-BE49-F238E27FC236}">
                  <a16:creationId xmlns:a16="http://schemas.microsoft.com/office/drawing/2014/main" id="{4549B300-4F89-4E35-B5E7-53E3C6A54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8" name="Freeform 42">
              <a:extLst>
                <a:ext uri="{FF2B5EF4-FFF2-40B4-BE49-F238E27FC236}">
                  <a16:creationId xmlns:a16="http://schemas.microsoft.com/office/drawing/2014/main" id="{D8DA6C40-62DD-4FB3-8D06-5A599E3823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9" name="Freeform 43">
              <a:extLst>
                <a:ext uri="{FF2B5EF4-FFF2-40B4-BE49-F238E27FC236}">
                  <a16:creationId xmlns:a16="http://schemas.microsoft.com/office/drawing/2014/main" id="{28EE2B35-9D3D-4925-8DA9-9DF0E40BC4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0" name="Freeform 44">
              <a:extLst>
                <a:ext uri="{FF2B5EF4-FFF2-40B4-BE49-F238E27FC236}">
                  <a16:creationId xmlns:a16="http://schemas.microsoft.com/office/drawing/2014/main" id="{9DB82611-4043-4758-81EC-2239619803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1" name="Rectangle 45">
              <a:extLst>
                <a:ext uri="{FF2B5EF4-FFF2-40B4-BE49-F238E27FC236}">
                  <a16:creationId xmlns:a16="http://schemas.microsoft.com/office/drawing/2014/main" id="{A8210AB3-0776-4F74-9227-5E448D1AFA4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72" name="Freeform 46">
              <a:extLst>
                <a:ext uri="{FF2B5EF4-FFF2-40B4-BE49-F238E27FC236}">
                  <a16:creationId xmlns:a16="http://schemas.microsoft.com/office/drawing/2014/main" id="{002C10AB-E300-481E-AFA5-410481B16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3" name="Freeform 47">
              <a:extLst>
                <a:ext uri="{FF2B5EF4-FFF2-40B4-BE49-F238E27FC236}">
                  <a16:creationId xmlns:a16="http://schemas.microsoft.com/office/drawing/2014/main" id="{11F47C5E-0453-4EF5-B969-A8263DC6AF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4" name="Freeform 48">
              <a:extLst>
                <a:ext uri="{FF2B5EF4-FFF2-40B4-BE49-F238E27FC236}">
                  <a16:creationId xmlns:a16="http://schemas.microsoft.com/office/drawing/2014/main" id="{D0CFDC87-55E8-40E1-BD98-4E1EA2C095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5" name="Freeform 49">
              <a:extLst>
                <a:ext uri="{FF2B5EF4-FFF2-40B4-BE49-F238E27FC236}">
                  <a16:creationId xmlns:a16="http://schemas.microsoft.com/office/drawing/2014/main" id="{C1151505-8A7F-41D8-AE03-AD172E38C09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6" name="Freeform 50">
              <a:extLst>
                <a:ext uri="{FF2B5EF4-FFF2-40B4-BE49-F238E27FC236}">
                  <a16:creationId xmlns:a16="http://schemas.microsoft.com/office/drawing/2014/main" id="{918DAD20-1F9F-41A7-B9D0-EE92F9B32D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7" name="Freeform 51">
              <a:extLst>
                <a:ext uri="{FF2B5EF4-FFF2-40B4-BE49-F238E27FC236}">
                  <a16:creationId xmlns:a16="http://schemas.microsoft.com/office/drawing/2014/main" id="{D303B51B-ADCC-43C9-AE4F-0168CFA63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8" name="Freeform 52">
              <a:extLst>
                <a:ext uri="{FF2B5EF4-FFF2-40B4-BE49-F238E27FC236}">
                  <a16:creationId xmlns:a16="http://schemas.microsoft.com/office/drawing/2014/main" id="{5621B409-0B0A-4827-81F9-684C335EE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9" name="Freeform 53">
              <a:extLst>
                <a:ext uri="{FF2B5EF4-FFF2-40B4-BE49-F238E27FC236}">
                  <a16:creationId xmlns:a16="http://schemas.microsoft.com/office/drawing/2014/main" id="{FCA6910E-A4EC-464B-B285-5F1E40AEFF9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0" name="Freeform 54">
              <a:extLst>
                <a:ext uri="{FF2B5EF4-FFF2-40B4-BE49-F238E27FC236}">
                  <a16:creationId xmlns:a16="http://schemas.microsoft.com/office/drawing/2014/main" id="{7D0C75DF-4953-4E72-B34A-2F8BD05235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1" name="Freeform 55">
              <a:extLst>
                <a:ext uri="{FF2B5EF4-FFF2-40B4-BE49-F238E27FC236}">
                  <a16:creationId xmlns:a16="http://schemas.microsoft.com/office/drawing/2014/main" id="{998A65EA-C434-41FF-B792-2BDC11501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2" name="Freeform 56">
              <a:extLst>
                <a:ext uri="{FF2B5EF4-FFF2-40B4-BE49-F238E27FC236}">
                  <a16:creationId xmlns:a16="http://schemas.microsoft.com/office/drawing/2014/main" id="{3A6D2AE4-7ABD-4946-BE69-5FD3C1A1D6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3" name="Freeform 57">
              <a:extLst>
                <a:ext uri="{FF2B5EF4-FFF2-40B4-BE49-F238E27FC236}">
                  <a16:creationId xmlns:a16="http://schemas.microsoft.com/office/drawing/2014/main" id="{833A81DC-8A3A-4141-A713-A2FE1C572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4" name="Freeform 58">
              <a:extLst>
                <a:ext uri="{FF2B5EF4-FFF2-40B4-BE49-F238E27FC236}">
                  <a16:creationId xmlns:a16="http://schemas.microsoft.com/office/drawing/2014/main" id="{47BB7FFD-57DB-41BD-8D42-9FB58174B1B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pic>
        <p:nvPicPr>
          <p:cNvPr id="126" name="Picture 2">
            <a:extLst>
              <a:ext uri="{FF2B5EF4-FFF2-40B4-BE49-F238E27FC236}">
                <a16:creationId xmlns:a16="http://schemas.microsoft.com/office/drawing/2014/main" id="{3631D3C9-4C1D-4B3A-A737-E6E78004240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10035A6-78B3-40AC-9630-CF36D03014DC}"/>
              </a:ext>
            </a:extLst>
          </p:cNvPr>
          <p:cNvSpPr>
            <a:spLocks noGrp="1"/>
          </p:cNvSpPr>
          <p:nvPr>
            <p:ph type="title"/>
          </p:nvPr>
        </p:nvSpPr>
        <p:spPr>
          <a:xfrm>
            <a:off x="8057397" y="1113282"/>
            <a:ext cx="3489569" cy="2396681"/>
          </a:xfrm>
        </p:spPr>
        <p:txBody>
          <a:bodyPr vert="horz" lIns="91440" tIns="45720" rIns="91440" bIns="45720" rtlCol="0" anchor="b">
            <a:normAutofit/>
          </a:bodyPr>
          <a:lstStyle/>
          <a:p>
            <a:r>
              <a:rPr lang="en-US" sz="4100">
                <a:solidFill>
                  <a:srgbClr val="FFFFFF"/>
                </a:solidFill>
              </a:rPr>
              <a:t>Excel Graph</a:t>
            </a:r>
            <a:br>
              <a:rPr lang="en-US" sz="4100">
                <a:solidFill>
                  <a:srgbClr val="FFFFFF"/>
                </a:solidFill>
              </a:rPr>
            </a:br>
            <a:r>
              <a:rPr lang="en-US" sz="4100">
                <a:solidFill>
                  <a:srgbClr val="FFFFFF"/>
                </a:solidFill>
              </a:rPr>
              <a:t>(Screenshot)</a:t>
            </a:r>
          </a:p>
        </p:txBody>
      </p:sp>
      <p:sp useBgFill="1">
        <p:nvSpPr>
          <p:cNvPr id="128" name="Round Diagonal Corner Rectangle 6">
            <a:extLst>
              <a:ext uri="{FF2B5EF4-FFF2-40B4-BE49-F238E27FC236}">
                <a16:creationId xmlns:a16="http://schemas.microsoft.com/office/drawing/2014/main" id="{5B986EF0-8540-483D-9DDE-1F168FAAC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 shot of a graph&#10;&#10;AI-generated content may be incorrect.">
            <a:extLst>
              <a:ext uri="{FF2B5EF4-FFF2-40B4-BE49-F238E27FC236}">
                <a16:creationId xmlns:a16="http://schemas.microsoft.com/office/drawing/2014/main" id="{F9D41949-9E47-ABB7-668B-EEA3C6EFF000}"/>
              </a:ext>
            </a:extLst>
          </p:cNvPr>
          <p:cNvPicPr>
            <a:picLocks noChangeAspect="1"/>
          </p:cNvPicPr>
          <p:nvPr/>
        </p:nvPicPr>
        <p:blipFill>
          <a:blip r:embed="rId3"/>
          <a:stretch>
            <a:fillRect/>
          </a:stretch>
        </p:blipFill>
        <p:spPr>
          <a:xfrm>
            <a:off x="1118988" y="1706147"/>
            <a:ext cx="6112382" cy="3438214"/>
          </a:xfrm>
          <a:prstGeom prst="rect">
            <a:avLst/>
          </a:prstGeom>
        </p:spPr>
      </p:pic>
    </p:spTree>
    <p:extLst>
      <p:ext uri="{BB962C8B-B14F-4D97-AF65-F5344CB8AC3E}">
        <p14:creationId xmlns:p14="http://schemas.microsoft.com/office/powerpoint/2010/main" val="709238054"/>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4B9C16B-AC4A-44ED-9075-F76549B46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62A2FEB6-F419-4684-9ABC-9E32E012E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0" y="-11384"/>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6" name="Rectangle 5">
              <a:extLst>
                <a:ext uri="{FF2B5EF4-FFF2-40B4-BE49-F238E27FC236}">
                  <a16:creationId xmlns:a16="http://schemas.microsoft.com/office/drawing/2014/main" id="{21E24A15-28D6-4CEB-9268-0BB0BEEAF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17" name="Freeform 6">
              <a:extLst>
                <a:ext uri="{FF2B5EF4-FFF2-40B4-BE49-F238E27FC236}">
                  <a16:creationId xmlns:a16="http://schemas.microsoft.com/office/drawing/2014/main" id="{4345933F-9633-4510-90E1-08B0E2A19E7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18" name="Freeform 7">
              <a:extLst>
                <a:ext uri="{FF2B5EF4-FFF2-40B4-BE49-F238E27FC236}">
                  <a16:creationId xmlns:a16="http://schemas.microsoft.com/office/drawing/2014/main" id="{C68A48FB-1BE4-4053-A76F-5A5511BA0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19" name="Freeform 8">
              <a:extLst>
                <a:ext uri="{FF2B5EF4-FFF2-40B4-BE49-F238E27FC236}">
                  <a16:creationId xmlns:a16="http://schemas.microsoft.com/office/drawing/2014/main" id="{8149777B-6A9F-4C95-BF44-F964645071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0" name="Freeform 9">
              <a:extLst>
                <a:ext uri="{FF2B5EF4-FFF2-40B4-BE49-F238E27FC236}">
                  <a16:creationId xmlns:a16="http://schemas.microsoft.com/office/drawing/2014/main" id="{0654845E-622A-4AD3-8F3A-6E1DEAB5FCA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1" name="Freeform 10">
              <a:extLst>
                <a:ext uri="{FF2B5EF4-FFF2-40B4-BE49-F238E27FC236}">
                  <a16:creationId xmlns:a16="http://schemas.microsoft.com/office/drawing/2014/main" id="{DF1C0739-3D08-4C83-857E-B0724A6E8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2" name="Freeform 11">
              <a:extLst>
                <a:ext uri="{FF2B5EF4-FFF2-40B4-BE49-F238E27FC236}">
                  <a16:creationId xmlns:a16="http://schemas.microsoft.com/office/drawing/2014/main" id="{D235EAA0-7D5A-453A-9643-EE7A4954E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3" name="Freeform 12">
              <a:extLst>
                <a:ext uri="{FF2B5EF4-FFF2-40B4-BE49-F238E27FC236}">
                  <a16:creationId xmlns:a16="http://schemas.microsoft.com/office/drawing/2014/main" id="{94C6FB7C-72DE-42DE-8F58-CCE9B8F5562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4" name="Freeform 13">
              <a:extLst>
                <a:ext uri="{FF2B5EF4-FFF2-40B4-BE49-F238E27FC236}">
                  <a16:creationId xmlns:a16="http://schemas.microsoft.com/office/drawing/2014/main" id="{FE31E0FE-EC8D-4EA7-BD9D-02F8C54FDB3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5" name="Freeform 14">
              <a:extLst>
                <a:ext uri="{FF2B5EF4-FFF2-40B4-BE49-F238E27FC236}">
                  <a16:creationId xmlns:a16="http://schemas.microsoft.com/office/drawing/2014/main" id="{69FE4B12-13E0-48F9-9E18-66406B8D3C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6" name="Freeform 15">
              <a:extLst>
                <a:ext uri="{FF2B5EF4-FFF2-40B4-BE49-F238E27FC236}">
                  <a16:creationId xmlns:a16="http://schemas.microsoft.com/office/drawing/2014/main" id="{87FAADC3-B321-43EE-B8F3-2842D84098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7" name="Line 16">
              <a:extLst>
                <a:ext uri="{FF2B5EF4-FFF2-40B4-BE49-F238E27FC236}">
                  <a16:creationId xmlns:a16="http://schemas.microsoft.com/office/drawing/2014/main" id="{90461464-1683-402F-A72B-8558CC67774C}"/>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28" name="Freeform 17">
              <a:extLst>
                <a:ext uri="{FF2B5EF4-FFF2-40B4-BE49-F238E27FC236}">
                  <a16:creationId xmlns:a16="http://schemas.microsoft.com/office/drawing/2014/main" id="{70F594E7-32D0-45B9-A3CF-636CF6FCBD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29" name="Freeform 18">
              <a:extLst>
                <a:ext uri="{FF2B5EF4-FFF2-40B4-BE49-F238E27FC236}">
                  <a16:creationId xmlns:a16="http://schemas.microsoft.com/office/drawing/2014/main" id="{8AEF60E1-26C2-4E3C-B839-347DDD23C3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0" name="Freeform 19">
              <a:extLst>
                <a:ext uri="{FF2B5EF4-FFF2-40B4-BE49-F238E27FC236}">
                  <a16:creationId xmlns:a16="http://schemas.microsoft.com/office/drawing/2014/main" id="{792FE54B-EE9D-4E57-B6BC-6A9196BE8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1" name="Freeform 20">
              <a:extLst>
                <a:ext uri="{FF2B5EF4-FFF2-40B4-BE49-F238E27FC236}">
                  <a16:creationId xmlns:a16="http://schemas.microsoft.com/office/drawing/2014/main" id="{72BE56DF-619D-463E-8F88-CABA09DA88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2" name="Rectangle 21">
              <a:extLst>
                <a:ext uri="{FF2B5EF4-FFF2-40B4-BE49-F238E27FC236}">
                  <a16:creationId xmlns:a16="http://schemas.microsoft.com/office/drawing/2014/main" id="{C7430457-1935-4BBF-A6A7-7C3125A02EF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33" name="Freeform 22">
              <a:extLst>
                <a:ext uri="{FF2B5EF4-FFF2-40B4-BE49-F238E27FC236}">
                  <a16:creationId xmlns:a16="http://schemas.microsoft.com/office/drawing/2014/main" id="{BB006150-E547-4E84-A2B1-59131F3D53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4" name="Freeform 23">
              <a:extLst>
                <a:ext uri="{FF2B5EF4-FFF2-40B4-BE49-F238E27FC236}">
                  <a16:creationId xmlns:a16="http://schemas.microsoft.com/office/drawing/2014/main" id="{5A8CD074-956B-41A4-870B-001554B69B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5" name="Freeform 24">
              <a:extLst>
                <a:ext uri="{FF2B5EF4-FFF2-40B4-BE49-F238E27FC236}">
                  <a16:creationId xmlns:a16="http://schemas.microsoft.com/office/drawing/2014/main" id="{070C253B-974E-459F-AD0B-70572248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6" name="Freeform 25">
              <a:extLst>
                <a:ext uri="{FF2B5EF4-FFF2-40B4-BE49-F238E27FC236}">
                  <a16:creationId xmlns:a16="http://schemas.microsoft.com/office/drawing/2014/main" id="{BBC07B3D-A631-44EA-861A-7D80383A10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7" name="Freeform 26">
              <a:extLst>
                <a:ext uri="{FF2B5EF4-FFF2-40B4-BE49-F238E27FC236}">
                  <a16:creationId xmlns:a16="http://schemas.microsoft.com/office/drawing/2014/main" id="{32039DC6-B4CF-4A5A-8D17-3A568D125C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8" name="Freeform 27">
              <a:extLst>
                <a:ext uri="{FF2B5EF4-FFF2-40B4-BE49-F238E27FC236}">
                  <a16:creationId xmlns:a16="http://schemas.microsoft.com/office/drawing/2014/main" id="{99E0C81F-5D8D-4AF8-BDE5-4DF75868F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39" name="Freeform 28">
              <a:extLst>
                <a:ext uri="{FF2B5EF4-FFF2-40B4-BE49-F238E27FC236}">
                  <a16:creationId xmlns:a16="http://schemas.microsoft.com/office/drawing/2014/main" id="{0D946680-855C-41EC-BBA2-61F6F776E5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40" name="Freeform 29">
              <a:extLst>
                <a:ext uri="{FF2B5EF4-FFF2-40B4-BE49-F238E27FC236}">
                  <a16:creationId xmlns:a16="http://schemas.microsoft.com/office/drawing/2014/main" id="{E6FAD9E8-6E13-45A0-A5D6-8BCAD27B40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41" name="Freeform 30">
              <a:extLst>
                <a:ext uri="{FF2B5EF4-FFF2-40B4-BE49-F238E27FC236}">
                  <a16:creationId xmlns:a16="http://schemas.microsoft.com/office/drawing/2014/main" id="{0CCBC8FA-0581-454F-9FD1-6B6102A1A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42" name="Freeform 31">
              <a:extLst>
                <a:ext uri="{FF2B5EF4-FFF2-40B4-BE49-F238E27FC236}">
                  <a16:creationId xmlns:a16="http://schemas.microsoft.com/office/drawing/2014/main" id="{5D6C328F-65A5-41E8-86E9-E4E638CC3B4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grpSp>
      <p:pic>
        <p:nvPicPr>
          <p:cNvPr id="44" name="Picture 2">
            <a:extLst>
              <a:ext uri="{FF2B5EF4-FFF2-40B4-BE49-F238E27FC236}">
                <a16:creationId xmlns:a16="http://schemas.microsoft.com/office/drawing/2014/main" id="{3E94A106-9341-485C-9057-9D62B2BD08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a:stretch>
            <a:fillRect/>
          </a:stretch>
        </p:blipFill>
        <p:spPr bwMode="auto">
          <a:xfrm>
            <a:off x="1190" y="-2"/>
            <a:ext cx="4061525" cy="6858001"/>
          </a:xfrm>
          <a:prstGeom prst="rect">
            <a:avLst/>
          </a:prstGeom>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53044DC-4918-43DA-B49D-91673C6C94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853"/>
            <a:ext cx="4055621" cy="6858000"/>
          </a:xfrm>
          <a:prstGeom prst="rect">
            <a:avLst/>
          </a:prstGeom>
          <a:ln>
            <a:noFill/>
          </a:ln>
          <a:effectLst>
            <a:outerShdw blurRad="76200" dist="38100" algn="l" rotWithShape="0">
              <a:prstClr val="black">
                <a:alpha val="37000"/>
              </a:prstClr>
            </a:outerShdw>
          </a:effectLst>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1DCE6B36-1420-43AB-86CF-4E653A517B9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90" y="-9998"/>
            <a:ext cx="1220788" cy="6858001"/>
            <a:chOff x="-14288" y="0"/>
            <a:chExt cx="1220788" cy="6858001"/>
          </a:xfrm>
          <a:gradFill flip="none" rotWithShape="1">
            <a:gsLst>
              <a:gs pos="0">
                <a:schemeClr val="bg2"/>
              </a:gs>
              <a:gs pos="100000">
                <a:schemeClr val="tx2">
                  <a:lumMod val="60000"/>
                  <a:lumOff val="40000"/>
                </a:schemeClr>
              </a:gs>
            </a:gsLst>
            <a:lin ang="5400000" scaled="0"/>
            <a:tileRect/>
          </a:gradFill>
        </p:grpSpPr>
        <p:sp>
          <p:nvSpPr>
            <p:cNvPr id="49" name="Rectangle 5">
              <a:extLst>
                <a:ext uri="{FF2B5EF4-FFF2-40B4-BE49-F238E27FC236}">
                  <a16:creationId xmlns:a16="http://schemas.microsoft.com/office/drawing/2014/main" id="{72626E0B-9628-468E-A713-011C02F602BB}"/>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50" name="Freeform 6">
              <a:extLst>
                <a:ext uri="{FF2B5EF4-FFF2-40B4-BE49-F238E27FC236}">
                  <a16:creationId xmlns:a16="http://schemas.microsoft.com/office/drawing/2014/main" id="{93F7977A-BD91-4B0D-9A8D-372DB67AD8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1" name="Freeform 7">
              <a:extLst>
                <a:ext uri="{FF2B5EF4-FFF2-40B4-BE49-F238E27FC236}">
                  <a16:creationId xmlns:a16="http://schemas.microsoft.com/office/drawing/2014/main" id="{9FEE6A56-01A1-404D-864E-1C2587C9AFB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2" name="Freeform 8">
              <a:extLst>
                <a:ext uri="{FF2B5EF4-FFF2-40B4-BE49-F238E27FC236}">
                  <a16:creationId xmlns:a16="http://schemas.microsoft.com/office/drawing/2014/main" id="{E74DBBF2-EF6F-4E3E-B183-F8EEE76094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3" name="Freeform 9">
              <a:extLst>
                <a:ext uri="{FF2B5EF4-FFF2-40B4-BE49-F238E27FC236}">
                  <a16:creationId xmlns:a16="http://schemas.microsoft.com/office/drawing/2014/main" id="{ABCF0F27-B056-474C-A0FB-1DB747A92FB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4" name="Freeform 10">
              <a:extLst>
                <a:ext uri="{FF2B5EF4-FFF2-40B4-BE49-F238E27FC236}">
                  <a16:creationId xmlns:a16="http://schemas.microsoft.com/office/drawing/2014/main" id="{0A0A5B7B-BA2A-45CC-AABE-9D5B08A5D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5" name="Freeform 11">
              <a:extLst>
                <a:ext uri="{FF2B5EF4-FFF2-40B4-BE49-F238E27FC236}">
                  <a16:creationId xmlns:a16="http://schemas.microsoft.com/office/drawing/2014/main" id="{3C9A5D2B-1787-4954-9108-B9D497A87C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6" name="Freeform 12">
              <a:extLst>
                <a:ext uri="{FF2B5EF4-FFF2-40B4-BE49-F238E27FC236}">
                  <a16:creationId xmlns:a16="http://schemas.microsoft.com/office/drawing/2014/main" id="{818C4F8B-7556-49A7-83C6-C8F631F6A9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7" name="Freeform 13">
              <a:extLst>
                <a:ext uri="{FF2B5EF4-FFF2-40B4-BE49-F238E27FC236}">
                  <a16:creationId xmlns:a16="http://schemas.microsoft.com/office/drawing/2014/main" id="{22BED614-D078-47EA-9C72-190217FDD5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8" name="Freeform 14">
              <a:extLst>
                <a:ext uri="{FF2B5EF4-FFF2-40B4-BE49-F238E27FC236}">
                  <a16:creationId xmlns:a16="http://schemas.microsoft.com/office/drawing/2014/main" id="{73DE0BF2-86D7-4038-AC4B-AF0F116A5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59" name="Freeform 15">
              <a:extLst>
                <a:ext uri="{FF2B5EF4-FFF2-40B4-BE49-F238E27FC236}">
                  <a16:creationId xmlns:a16="http://schemas.microsoft.com/office/drawing/2014/main" id="{11D8BB55-D027-420C-9EF9-49B3BA79DC7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0" name="Line 16">
              <a:extLst>
                <a:ext uri="{FF2B5EF4-FFF2-40B4-BE49-F238E27FC236}">
                  <a16:creationId xmlns:a16="http://schemas.microsoft.com/office/drawing/2014/main" id="{3FAEF5CE-07ED-46A7-9777-D86C70719583}"/>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61" name="Freeform 17">
              <a:extLst>
                <a:ext uri="{FF2B5EF4-FFF2-40B4-BE49-F238E27FC236}">
                  <a16:creationId xmlns:a16="http://schemas.microsoft.com/office/drawing/2014/main" id="{29CAFB1A-357C-4313-B734-1CD4E4F9D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2" name="Freeform 18">
              <a:extLst>
                <a:ext uri="{FF2B5EF4-FFF2-40B4-BE49-F238E27FC236}">
                  <a16:creationId xmlns:a16="http://schemas.microsoft.com/office/drawing/2014/main" id="{653161D3-8634-4BB7-A2BC-028C4EAA15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3" name="Freeform 19">
              <a:extLst>
                <a:ext uri="{FF2B5EF4-FFF2-40B4-BE49-F238E27FC236}">
                  <a16:creationId xmlns:a16="http://schemas.microsoft.com/office/drawing/2014/main" id="{9537546A-6FF1-408B-AFE2-BBF7D34823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4" name="Freeform 20">
              <a:extLst>
                <a:ext uri="{FF2B5EF4-FFF2-40B4-BE49-F238E27FC236}">
                  <a16:creationId xmlns:a16="http://schemas.microsoft.com/office/drawing/2014/main" id="{F73EE662-79B7-404B-B1B8-0E096BE4CD6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5" name="Rectangle 21">
              <a:extLst>
                <a:ext uri="{FF2B5EF4-FFF2-40B4-BE49-F238E27FC236}">
                  <a16:creationId xmlns:a16="http://schemas.microsoft.com/office/drawing/2014/main" id="{B6DDB906-1F52-4D64-8493-4816EDDD34C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miter lim="800000"/>
                  <a:headEnd/>
                  <a:tailEnd/>
                </a14:hiddenLine>
              </a:ext>
            </a:extLst>
          </p:spPr>
          <p:txBody>
            <a:bodyPr/>
            <a:lstStyle/>
            <a:p>
              <a:endParaRPr lang="en-US"/>
            </a:p>
          </p:txBody>
        </p:sp>
        <p:sp>
          <p:nvSpPr>
            <p:cNvPr id="66" name="Freeform 22">
              <a:extLst>
                <a:ext uri="{FF2B5EF4-FFF2-40B4-BE49-F238E27FC236}">
                  <a16:creationId xmlns:a16="http://schemas.microsoft.com/office/drawing/2014/main" id="{4FA472A5-ABEA-4961-897B-7EB96AF09A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7" name="Freeform 23">
              <a:extLst>
                <a:ext uri="{FF2B5EF4-FFF2-40B4-BE49-F238E27FC236}">
                  <a16:creationId xmlns:a16="http://schemas.microsoft.com/office/drawing/2014/main" id="{54226E99-C38F-4456-A1F8-8897483FD9A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8" name="Freeform 24">
              <a:extLst>
                <a:ext uri="{FF2B5EF4-FFF2-40B4-BE49-F238E27FC236}">
                  <a16:creationId xmlns:a16="http://schemas.microsoft.com/office/drawing/2014/main" id="{0A4A0196-A383-4629-B9A5-9C87E846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69" name="Freeform 25">
              <a:extLst>
                <a:ext uri="{FF2B5EF4-FFF2-40B4-BE49-F238E27FC236}">
                  <a16:creationId xmlns:a16="http://schemas.microsoft.com/office/drawing/2014/main" id="{BA5E608D-2E7B-4662-A9A0-18D4E0F0DC6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0" name="Freeform 26">
              <a:extLst>
                <a:ext uri="{FF2B5EF4-FFF2-40B4-BE49-F238E27FC236}">
                  <a16:creationId xmlns:a16="http://schemas.microsoft.com/office/drawing/2014/main" id="{5E211F37-790F-4BD7-B055-022AE0C2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1" name="Freeform 27">
              <a:extLst>
                <a:ext uri="{FF2B5EF4-FFF2-40B4-BE49-F238E27FC236}">
                  <a16:creationId xmlns:a16="http://schemas.microsoft.com/office/drawing/2014/main" id="{96F375D0-232A-490A-9499-CB5FBA3F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2" name="Freeform 28">
              <a:extLst>
                <a:ext uri="{FF2B5EF4-FFF2-40B4-BE49-F238E27FC236}">
                  <a16:creationId xmlns:a16="http://schemas.microsoft.com/office/drawing/2014/main" id="{6B33B423-FD0F-4780-A0D6-32FC040B37C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3" name="Freeform 29">
              <a:extLst>
                <a:ext uri="{FF2B5EF4-FFF2-40B4-BE49-F238E27FC236}">
                  <a16:creationId xmlns:a16="http://schemas.microsoft.com/office/drawing/2014/main" id="{B6BD1710-838F-4CDD-A000-C6C710A6A0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4" name="Freeform 30">
              <a:extLst>
                <a:ext uri="{FF2B5EF4-FFF2-40B4-BE49-F238E27FC236}">
                  <a16:creationId xmlns:a16="http://schemas.microsoft.com/office/drawing/2014/main" id="{0BB93533-1C95-4B0A-B0E2-168602B08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sp>
          <p:nvSpPr>
            <p:cNvPr id="75" name="Freeform 31">
              <a:extLst>
                <a:ext uri="{FF2B5EF4-FFF2-40B4-BE49-F238E27FC236}">
                  <a16:creationId xmlns:a16="http://schemas.microsoft.com/office/drawing/2014/main" id="{CB0B113D-1987-4D89-A475-511E092FE1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dgm="http://schemas.openxmlformats.org/drawingml/2006/diagram" xmlns:a14="http://schemas.microsoft.com/office/drawing/2010/main" w="9525">
                  <a:solidFill>
                    <a:srgbClr val="000000"/>
                  </a:solidFill>
                  <a:round/>
                  <a:headEnd/>
                  <a:tailEnd/>
                </a14:hiddenLine>
              </a:ext>
            </a:extLst>
          </p:spPr>
          <p:txBody>
            <a:bodyPr/>
            <a:lstStyle/>
            <a:p>
              <a:endParaRPr lang="en-US"/>
            </a:p>
          </p:txBody>
        </p:sp>
      </p:grpSp>
      <p:pic>
        <p:nvPicPr>
          <p:cNvPr id="77" name="Picture 2">
            <a:extLst>
              <a:ext uri="{FF2B5EF4-FFF2-40B4-BE49-F238E27FC236}">
                <a16:creationId xmlns:a16="http://schemas.microsoft.com/office/drawing/2014/main" id="{9BE36DBF-0333-4D36-A5BF-81FDA2406FE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190" y="-13238"/>
            <a:ext cx="4062718" cy="6858001"/>
          </a:xfrm>
          <a:prstGeom prst="rect">
            <a:avLst/>
          </a:prstGeom>
          <a:noFill/>
          <a:extLst>
            <a:ext uri="{909E8E84-426E-40dd-AFC4-6F175D3DCCD1}">
              <a14:hiddenFill xmlns="" xmlns:a16="http://schemas.microsoft.com/office/drawing/2014/main" xmlns:p14="http://schemas.microsoft.com/office/powerpoint/2010/main" xmlns:dgm="http://schemas.openxmlformats.org/drawingml/2006/diagram"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853330" y="1134681"/>
            <a:ext cx="2743310" cy="4255025"/>
          </a:xfrm>
        </p:spPr>
        <p:txBody>
          <a:bodyPr>
            <a:normAutofit/>
          </a:bodyPr>
          <a:lstStyle/>
          <a:p>
            <a:r>
              <a:rPr lang="en-US" sz="3100">
                <a:solidFill>
                  <a:srgbClr val="FFFFFF"/>
                </a:solidFill>
              </a:rPr>
              <a:t>Conclusions</a:t>
            </a:r>
          </a:p>
        </p:txBody>
      </p:sp>
      <p:graphicFrame>
        <p:nvGraphicFramePr>
          <p:cNvPr id="9" name="Text Placeholder 6">
            <a:extLst>
              <a:ext uri="{FF2B5EF4-FFF2-40B4-BE49-F238E27FC236}">
                <a16:creationId xmlns:a16="http://schemas.microsoft.com/office/drawing/2014/main" id="{CD9D3777-7180-28F0-262B-DBD22A14C764}"/>
              </a:ext>
            </a:extLst>
          </p:cNvPr>
          <p:cNvGraphicFramePr>
            <a:graphicFrameLocks noGrp="1"/>
          </p:cNvGraphicFramePr>
          <p:nvPr>
            <p:ph idx="1"/>
            <p:extLst>
              <p:ext uri="{D42A27DB-BD31-4B8C-83A1-F6EECF244321}">
                <p14:modId xmlns:p14="http://schemas.microsoft.com/office/powerpoint/2010/main" val="466104039"/>
              </p:ext>
            </p:extLst>
          </p:nvPr>
        </p:nvGraphicFramePr>
        <p:xfrm>
          <a:off x="4662189" y="1134682"/>
          <a:ext cx="6692748" cy="42550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324733"/>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BCB94-959E-AE3F-44D2-986E7F919AE8}"/>
              </a:ext>
            </a:extLst>
          </p:cNvPr>
          <p:cNvSpPr>
            <a:spLocks noGrp="1"/>
          </p:cNvSpPr>
          <p:nvPr>
            <p:ph type="title"/>
          </p:nvPr>
        </p:nvSpPr>
        <p:spPr/>
        <p:txBody>
          <a:bodyPr/>
          <a:lstStyle/>
          <a:p>
            <a:r>
              <a:rPr lang="en-US" dirty="0"/>
              <a:t>Challenges</a:t>
            </a:r>
          </a:p>
        </p:txBody>
      </p:sp>
      <p:graphicFrame>
        <p:nvGraphicFramePr>
          <p:cNvPr id="5" name="Content Placeholder 2">
            <a:extLst>
              <a:ext uri="{FF2B5EF4-FFF2-40B4-BE49-F238E27FC236}">
                <a16:creationId xmlns:a16="http://schemas.microsoft.com/office/drawing/2014/main" id="{F55411D5-F38F-0884-1F91-D3E1952F1C7C}"/>
              </a:ext>
            </a:extLst>
          </p:cNvPr>
          <p:cNvGraphicFramePr>
            <a:graphicFrameLocks noGrp="1"/>
          </p:cNvGraphicFramePr>
          <p:nvPr>
            <p:ph idx="1"/>
          </p:nvPr>
        </p:nvGraphicFramePr>
        <p:xfrm>
          <a:off x="1141412" y="2249487"/>
          <a:ext cx="9905999" cy="3541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901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AC88772-6DB3-49EC-9C8A-A0B46ACE37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353D3E-FB54-328C-1389-0713C8A78D6D}"/>
              </a:ext>
            </a:extLst>
          </p:cNvPr>
          <p:cNvSpPr>
            <a:spLocks noGrp="1"/>
          </p:cNvSpPr>
          <p:nvPr>
            <p:ph type="title"/>
          </p:nvPr>
        </p:nvSpPr>
        <p:spPr>
          <a:xfrm>
            <a:off x="8194878" y="1065955"/>
            <a:ext cx="2851413" cy="4817318"/>
          </a:xfrm>
        </p:spPr>
        <p:txBody>
          <a:bodyPr anchor="ctr">
            <a:normAutofit/>
          </a:bodyPr>
          <a:lstStyle/>
          <a:p>
            <a:r>
              <a:rPr lang="en-US" dirty="0"/>
              <a:t>Career skills gained</a:t>
            </a:r>
          </a:p>
        </p:txBody>
      </p:sp>
      <p:sp>
        <p:nvSpPr>
          <p:cNvPr id="10" name="Round Diagonal Corner Rectangle 6">
            <a:extLst>
              <a:ext uri="{FF2B5EF4-FFF2-40B4-BE49-F238E27FC236}">
                <a16:creationId xmlns:a16="http://schemas.microsoft.com/office/drawing/2014/main" id="{17A3DD84-FAA5-438A-8462-D1E01EA0D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1410" cy="6858000"/>
          </a:xfrm>
          <a:prstGeom prst="round2DiagRect">
            <a:avLst>
              <a:gd name="adj1" fmla="val 0"/>
              <a:gd name="adj2" fmla="val 0"/>
            </a:avLst>
          </a:prstGeom>
          <a:solidFill>
            <a:schemeClr val="bg2"/>
          </a:solidFill>
          <a:ln w="19050" cap="sq">
            <a:noFill/>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451D5C-5E77-774B-B602-03EF7877CDB1}"/>
              </a:ext>
            </a:extLst>
          </p:cNvPr>
          <p:cNvSpPr>
            <a:spLocks noGrp="1"/>
          </p:cNvSpPr>
          <p:nvPr>
            <p:ph idx="1"/>
          </p:nvPr>
        </p:nvSpPr>
        <p:spPr>
          <a:xfrm>
            <a:off x="1141412" y="1065955"/>
            <a:ext cx="5749774" cy="4725246"/>
          </a:xfrm>
        </p:spPr>
        <p:txBody>
          <a:bodyPr anchor="ctr">
            <a:normAutofit/>
          </a:bodyPr>
          <a:lstStyle/>
          <a:p>
            <a:pPr>
              <a:lnSpc>
                <a:spcPct val="110000"/>
              </a:lnSpc>
              <a:buFont typeface="+mj-lt"/>
              <a:buAutoNum type="arabicPeriod"/>
            </a:pPr>
            <a:r>
              <a:rPr lang="en-US" sz="1400" b="0" i="0" u="none" strike="noStrike">
                <a:effectLst/>
                <a:latin typeface="Source Sans Pro" panose="020B0503030403020204" pitchFamily="34" charset="0"/>
              </a:rPr>
              <a:t> Ability to apply trigonometric identities and derived quantities as they relate to linear motion.</a:t>
            </a:r>
          </a:p>
          <a:p>
            <a:pPr>
              <a:lnSpc>
                <a:spcPct val="110000"/>
              </a:lnSpc>
              <a:buFont typeface="+mj-lt"/>
              <a:buAutoNum type="arabicPeriod"/>
            </a:pPr>
            <a:r>
              <a:rPr lang="en-US" sz="1400" b="0" i="0" u="none" strike="noStrike">
                <a:effectLst/>
                <a:latin typeface="Source Sans Pro" panose="020B0503030403020204" pitchFamily="34" charset="0"/>
              </a:rPr>
              <a:t> Ability to </a:t>
            </a:r>
            <a:r>
              <a:rPr lang="en-US" sz="1400">
                <a:latin typeface="Source Sans Pro" panose="020B0503030403020204" pitchFamily="34" charset="0"/>
              </a:rPr>
              <a:t>d</a:t>
            </a:r>
            <a:r>
              <a:rPr lang="en-US" sz="1400" b="0" i="0" u="none" strike="noStrike">
                <a:effectLst/>
                <a:latin typeface="Source Sans Pro" panose="020B0503030403020204" pitchFamily="34" charset="0"/>
              </a:rPr>
              <a:t>escribe the effects of various forces and apply Newton’s Laws of Motion.</a:t>
            </a:r>
          </a:p>
          <a:p>
            <a:pPr>
              <a:lnSpc>
                <a:spcPct val="110000"/>
              </a:lnSpc>
              <a:buFont typeface="+mj-lt"/>
              <a:buAutoNum type="arabicPeriod"/>
            </a:pPr>
            <a:r>
              <a:rPr lang="en-US" sz="1400" b="0" i="0" u="none" strike="noStrike">
                <a:effectLst/>
                <a:latin typeface="Source Sans Pro" panose="020B0503030403020204" pitchFamily="34" charset="0"/>
              </a:rPr>
              <a:t> Ability to understand the conservation laws of energy and momentum.</a:t>
            </a:r>
          </a:p>
          <a:p>
            <a:pPr>
              <a:lnSpc>
                <a:spcPct val="110000"/>
              </a:lnSpc>
              <a:buFont typeface="+mj-lt"/>
              <a:buAutoNum type="arabicPeriod"/>
            </a:pPr>
            <a:r>
              <a:rPr lang="en-US" sz="1400" b="0" i="0" u="none" strike="noStrike">
                <a:effectLst/>
                <a:latin typeface="Source Sans Pro" panose="020B0503030403020204" pitchFamily="34" charset="0"/>
              </a:rPr>
              <a:t> Ability to analyze situations in which an object undergoes circular motion.</a:t>
            </a:r>
          </a:p>
          <a:p>
            <a:pPr>
              <a:lnSpc>
                <a:spcPct val="110000"/>
              </a:lnSpc>
              <a:buFont typeface="+mj-lt"/>
              <a:buAutoNum type="arabicPeriod"/>
            </a:pPr>
            <a:r>
              <a:rPr lang="en-US" sz="1400" b="0" i="0" u="none" strike="noStrike">
                <a:effectLst/>
                <a:latin typeface="Source Sans Pro" panose="020B0503030403020204" pitchFamily="34" charset="0"/>
              </a:rPr>
              <a:t> </a:t>
            </a:r>
            <a:r>
              <a:rPr lang="en-US" sz="1400">
                <a:latin typeface="Source Sans Pro" panose="020B0503030403020204" pitchFamily="34" charset="0"/>
              </a:rPr>
              <a:t>Ability to a</a:t>
            </a:r>
            <a:r>
              <a:rPr lang="en-US" sz="1400" b="0" i="0" u="none" strike="noStrike">
                <a:effectLst/>
                <a:latin typeface="Source Sans Pro" panose="020B0503030403020204" pitchFamily="34" charset="0"/>
              </a:rPr>
              <a:t>pply the fundamental concepts of electricity, such as charge, electric fields, electric potential, and current.</a:t>
            </a:r>
          </a:p>
          <a:p>
            <a:pPr>
              <a:lnSpc>
                <a:spcPct val="110000"/>
              </a:lnSpc>
              <a:buFont typeface="+mj-lt"/>
              <a:buAutoNum type="arabicPeriod"/>
            </a:pPr>
            <a:r>
              <a:rPr lang="en-US" sz="1400" b="0" i="0" u="none" strike="noStrike">
                <a:effectLst/>
                <a:latin typeface="Source Sans Pro" panose="020B0503030403020204" pitchFamily="34" charset="0"/>
              </a:rPr>
              <a:t> Ability to apply the fundamental concepts of magnetism, such as magnetic fields, magnetic forces, and electromagnetic induction. . </a:t>
            </a:r>
          </a:p>
          <a:p>
            <a:pPr>
              <a:lnSpc>
                <a:spcPct val="110000"/>
              </a:lnSpc>
              <a:buFont typeface="+mj-lt"/>
              <a:buAutoNum type="arabicPeriod"/>
            </a:pPr>
            <a:r>
              <a:rPr lang="en-US" sz="1400" b="0" i="0" u="none" strike="noStrike">
                <a:effectLst/>
                <a:latin typeface="Source Sans Pro" panose="020B0503030403020204" pitchFamily="34" charset="0"/>
              </a:rPr>
              <a:t> Ability to evaluate and characterize various types of waves, including light and sound.</a:t>
            </a:r>
          </a:p>
          <a:p>
            <a:pPr>
              <a:lnSpc>
                <a:spcPct val="110000"/>
              </a:lnSpc>
              <a:buFont typeface="+mj-lt"/>
              <a:buAutoNum type="arabicPeriod"/>
            </a:pPr>
            <a:r>
              <a:rPr lang="en-US" sz="1400" b="0" i="0" u="none" strike="noStrike">
                <a:effectLst/>
                <a:latin typeface="Source Sans Pro" panose="020B0503030403020204" pitchFamily="34" charset="0"/>
              </a:rPr>
              <a:t> Ability to produce a portfolio using multiple IoT sensors and devices to demonstrate applications of physics.</a:t>
            </a:r>
          </a:p>
        </p:txBody>
      </p:sp>
      <p:cxnSp>
        <p:nvCxnSpPr>
          <p:cNvPr id="12" name="Straight Connector 11">
            <a:extLst>
              <a:ext uri="{FF2B5EF4-FFF2-40B4-BE49-F238E27FC236}">
                <a16:creationId xmlns:a16="http://schemas.microsoft.com/office/drawing/2014/main" id="{46640D31-0CFD-4B3F-AE95-530AA5174F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62562" y="0"/>
            <a:ext cx="0" cy="6858000"/>
          </a:xfrm>
          <a:prstGeom prst="line">
            <a:avLst/>
          </a:prstGeom>
          <a:ln w="19050">
            <a:solidFill>
              <a:schemeClr val="tx2">
                <a:lumMod val="60000"/>
                <a:lumOff val="40000"/>
                <a:alpha val="60000"/>
              </a:schemeClr>
            </a:solidFill>
          </a:ln>
          <a:effectLst>
            <a:outerShdw blurRad="88900" dist="38100" dir="5400000" algn="ctr" rotWithShape="0">
              <a:srgbClr val="000000">
                <a:alpha val="40000"/>
              </a:srgb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8454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C9467-D86A-4D44-9E01-5796E5BDA396}"/>
              </a:ext>
            </a:extLst>
          </p:cNvPr>
          <p:cNvSpPr>
            <a:spLocks noGrp="1"/>
          </p:cNvSpPr>
          <p:nvPr>
            <p:ph type="title"/>
          </p:nvPr>
        </p:nvSpPr>
        <p:spPr/>
        <p:txBody>
          <a:bodyPr anchor="ctr"/>
          <a:lstStyle/>
          <a:p>
            <a:pPr algn="ctr"/>
            <a:r>
              <a:rPr lang="en-US" dirty="0"/>
              <a:t>Thank you</a:t>
            </a:r>
          </a:p>
        </p:txBody>
      </p:sp>
      <p:pic>
        <p:nvPicPr>
          <p:cNvPr id="6" name="Picture Placeholder 5" descr="Circuit">
            <a:extLst>
              <a:ext uri="{FF2B5EF4-FFF2-40B4-BE49-F238E27FC236}">
                <a16:creationId xmlns:a16="http://schemas.microsoft.com/office/drawing/2014/main" id="{103D88BF-51AE-46F2-8081-A3C506432709}"/>
              </a:ext>
            </a:extLst>
          </p:cNvPr>
          <p:cNvPicPr>
            <a:picLocks noGrp="1" noChangeAspect="1"/>
          </p:cNvPicPr>
          <p:nvPr>
            <p:ph type="pic" idx="1"/>
          </p:nvPr>
        </p:nvPicPr>
        <p:blipFill>
          <a:blip r:embed="rId3" cstate="email">
            <a:extLst>
              <a:ext uri="{28A0092B-C50C-407E-A947-70E740481C1C}">
                <a14:useLocalDpi xmlns:a14="http://schemas.microsoft.com/office/drawing/2010/main"/>
              </a:ext>
            </a:extLst>
          </a:blip>
          <a:srcRect/>
          <a:stretch>
            <a:fillRect/>
          </a:stretch>
        </p:blipFill>
        <p:spPr>
          <a:xfrm>
            <a:off x="1141411" y="783406"/>
            <a:ext cx="9912354" cy="3299778"/>
          </a:xfrm>
        </p:spPr>
      </p:pic>
      <p:sp>
        <p:nvSpPr>
          <p:cNvPr id="4" name="Text Placeholder 3">
            <a:extLst>
              <a:ext uri="{FF2B5EF4-FFF2-40B4-BE49-F238E27FC236}">
                <a16:creationId xmlns:a16="http://schemas.microsoft.com/office/drawing/2014/main" id="{41A79215-653F-4996-95E5-0FD4B247B21F}"/>
              </a:ext>
            </a:extLst>
          </p:cNvPr>
          <p:cNvSpPr>
            <a:spLocks noGrp="1"/>
          </p:cNvSpPr>
          <p:nvPr>
            <p:ph type="body" sz="half" idx="2"/>
          </p:nvPr>
        </p:nvSpPr>
        <p:spPr>
          <a:xfrm>
            <a:off x="1141364" y="5124019"/>
            <a:ext cx="9910859" cy="1325941"/>
          </a:xfrm>
        </p:spPr>
        <p:txBody>
          <a:bodyPr>
            <a:normAutofit/>
          </a:bodyPr>
          <a:lstStyle/>
          <a:p>
            <a:pPr algn="ctr"/>
            <a:r>
              <a:rPr lang="en-US" sz="2400" dirty="0"/>
              <a:t>James Durst</a:t>
            </a:r>
          </a:p>
          <a:p>
            <a:pPr algn="ctr"/>
            <a:r>
              <a:rPr lang="en-US" sz="2400" dirty="0"/>
              <a:t>Tech 204</a:t>
            </a:r>
          </a:p>
        </p:txBody>
      </p:sp>
    </p:spTree>
    <p:extLst>
      <p:ext uri="{BB962C8B-B14F-4D97-AF65-F5344CB8AC3E}">
        <p14:creationId xmlns:p14="http://schemas.microsoft.com/office/powerpoint/2010/main" val="39065403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1B613F6D-A044-43A9-580C-73B9E5A37E79}"/>
              </a:ext>
            </a:extLst>
          </p:cNvPr>
          <p:cNvSpPr>
            <a:spLocks noGrp="1"/>
          </p:cNvSpPr>
          <p:nvPr>
            <p:ph type="title"/>
          </p:nvPr>
        </p:nvSpPr>
        <p:spPr>
          <a:xfrm>
            <a:off x="1019015" y="1093787"/>
            <a:ext cx="3059969" cy="4697413"/>
          </a:xfrm>
        </p:spPr>
        <p:txBody>
          <a:bodyPr>
            <a:normAutofit/>
          </a:bodyPr>
          <a:lstStyle/>
          <a:p>
            <a:r>
              <a:rPr lang="en-US" dirty="0"/>
              <a:t>References</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190F5E6-BC3C-A598-B67E-4DC3DF5739A0}"/>
              </a:ext>
            </a:extLst>
          </p:cNvPr>
          <p:cNvSpPr>
            <a:spLocks noGrp="1"/>
          </p:cNvSpPr>
          <p:nvPr>
            <p:ph idx="1"/>
          </p:nvPr>
        </p:nvSpPr>
        <p:spPr>
          <a:xfrm>
            <a:off x="5215467" y="1093788"/>
            <a:ext cx="5831944" cy="4697413"/>
          </a:xfrm>
        </p:spPr>
        <p:txBody>
          <a:bodyPr>
            <a:normAutofit/>
          </a:bodyPr>
          <a:lstStyle/>
          <a:p>
            <a:pPr>
              <a:lnSpc>
                <a:spcPct val="110000"/>
              </a:lnSpc>
            </a:pPr>
            <a:r>
              <a:rPr lang="en-US" sz="1100">
                <a:hlinkClick r:id="rId2"/>
              </a:rPr>
              <a:t>https://maxbotix.com/blogs/blog/how-ultrasonic-sensors-work?srsltid=AfmBOoruPHkWnm6q__Vf9PSmSfbOw6C1Du0iUVyURFaGPw4qDZ6bMb4G</a:t>
            </a:r>
            <a:endParaRPr lang="en-US" sz="1100">
              <a:hlinkClick r:id="rId3"/>
            </a:endParaRPr>
          </a:p>
          <a:p>
            <a:pPr>
              <a:lnSpc>
                <a:spcPct val="110000"/>
              </a:lnSpc>
            </a:pPr>
            <a:r>
              <a:rPr lang="en-US" sz="1100">
                <a:hlinkClick r:id="rId3"/>
              </a:rPr>
              <a:t>https://www.circuitschools.com/what-is-rotary-encoder-types-principle-working-in-detail/</a:t>
            </a:r>
            <a:endParaRPr lang="en-US" sz="1100">
              <a:hlinkClick r:id="rId4"/>
            </a:endParaRPr>
          </a:p>
          <a:p>
            <a:pPr>
              <a:lnSpc>
                <a:spcPct val="110000"/>
              </a:lnSpc>
            </a:pPr>
            <a:r>
              <a:rPr lang="en-US" sz="1100">
                <a:hlinkClick r:id="rId4"/>
              </a:rPr>
              <a:t>https://www.electronics-tutorials.ws/electromagnetism/hall-effect.html</a:t>
            </a:r>
            <a:endParaRPr lang="en-US" sz="1100">
              <a:hlinkClick r:id="rId5"/>
            </a:endParaRPr>
          </a:p>
          <a:p>
            <a:pPr>
              <a:lnSpc>
                <a:spcPct val="110000"/>
              </a:lnSpc>
            </a:pPr>
            <a:r>
              <a:rPr lang="en-US" sz="1100">
                <a:hlinkClick r:id="rId5"/>
              </a:rPr>
              <a:t>https://www.physicsclassroom.com/class/sound/Lesson-2/The-Speed-of-Sound</a:t>
            </a:r>
            <a:endParaRPr lang="en-US" sz="1100"/>
          </a:p>
          <a:p>
            <a:pPr>
              <a:lnSpc>
                <a:spcPct val="110000"/>
              </a:lnSpc>
            </a:pPr>
            <a:r>
              <a:rPr lang="en-US" sz="1100">
                <a:hlinkClick r:id="rId6"/>
              </a:rPr>
              <a:t>https://www.nde-ed.org/Physics/Sound/speedinmaterials.xhtml</a:t>
            </a:r>
            <a:endParaRPr lang="en-US" sz="1100"/>
          </a:p>
          <a:p>
            <a:pPr>
              <a:lnSpc>
                <a:spcPct val="110000"/>
              </a:lnSpc>
            </a:pPr>
            <a:r>
              <a:rPr lang="en-US" sz="1100">
                <a:hlinkClick r:id="rId7"/>
              </a:rPr>
              <a:t>https://wonderopolis.org/wonder/How-Does-Temperature-Affect-the-Speed-of-Sound</a:t>
            </a:r>
            <a:endParaRPr lang="en-US" sz="1100"/>
          </a:p>
          <a:p>
            <a:pPr>
              <a:lnSpc>
                <a:spcPct val="110000"/>
              </a:lnSpc>
            </a:pPr>
            <a:r>
              <a:rPr lang="en-US" sz="1100">
                <a:hlinkClick r:id="rId8"/>
              </a:rPr>
              <a:t>https://en.wikipedia.org/wiki/Speed_of_sound</a:t>
            </a:r>
            <a:endParaRPr lang="en-US" sz="1100">
              <a:hlinkClick r:id="rId9"/>
            </a:endParaRPr>
          </a:p>
          <a:p>
            <a:pPr>
              <a:lnSpc>
                <a:spcPct val="110000"/>
              </a:lnSpc>
            </a:pPr>
            <a:r>
              <a:rPr lang="en-US" sz="1100">
                <a:hlinkClick r:id="rId9"/>
              </a:rPr>
              <a:t>https://www.dynapar.com/knowledge/applications/encoder-linear-measurement/</a:t>
            </a:r>
            <a:endParaRPr lang="en-US" sz="1100">
              <a:hlinkClick r:id="rId10"/>
            </a:endParaRPr>
          </a:p>
          <a:p>
            <a:pPr>
              <a:lnSpc>
                <a:spcPct val="110000"/>
              </a:lnSpc>
            </a:pPr>
            <a:r>
              <a:rPr lang="en-US" sz="1100">
                <a:hlinkClick r:id="rId10"/>
              </a:rPr>
              <a:t>http://www.monolithicpower.com/en/learning/resources/hall-effect-sensors-a-comprehensive-guide</a:t>
            </a:r>
            <a:endParaRPr lang="en-US" sz="1100"/>
          </a:p>
          <a:p>
            <a:pPr>
              <a:lnSpc>
                <a:spcPct val="110000"/>
              </a:lnSpc>
            </a:pPr>
            <a:r>
              <a:rPr lang="en-US" sz="1100">
                <a:hlinkClick r:id="rId11"/>
              </a:rPr>
              <a:t>https://www.ti.com/lit/pdf/sszt164</a:t>
            </a:r>
            <a:endParaRPr lang="en-US" sz="1100"/>
          </a:p>
          <a:p>
            <a:pPr>
              <a:lnSpc>
                <a:spcPct val="110000"/>
              </a:lnSpc>
            </a:pPr>
            <a:r>
              <a:rPr lang="en-US" sz="1100">
                <a:hlinkClick r:id="rId4"/>
              </a:rPr>
              <a:t>https://www.electronics-tutorials.ws/electromagnetism/hall-effect.html</a:t>
            </a:r>
            <a:endParaRPr lang="en-US" sz="1100"/>
          </a:p>
          <a:p>
            <a:pPr>
              <a:lnSpc>
                <a:spcPct val="110000"/>
              </a:lnSpc>
            </a:pPr>
            <a:r>
              <a:rPr lang="en-US" sz="1100">
                <a:hlinkClick r:id="rId12"/>
              </a:rPr>
              <a:t>https://www.digikey.com/en/blog/hall-effect-sensor-basics</a:t>
            </a:r>
            <a:endParaRPr lang="en-US" sz="1100"/>
          </a:p>
          <a:p>
            <a:pPr marL="0" indent="0">
              <a:lnSpc>
                <a:spcPct val="110000"/>
              </a:lnSpc>
              <a:buNone/>
            </a:pPr>
            <a:endParaRPr lang="en-US" sz="1100"/>
          </a:p>
        </p:txBody>
      </p:sp>
    </p:spTree>
    <p:extLst>
      <p:ext uri="{BB962C8B-B14F-4D97-AF65-F5344CB8AC3E}">
        <p14:creationId xmlns:p14="http://schemas.microsoft.com/office/powerpoint/2010/main" val="1497132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E4E997-8672-4FFD-B8EC-9932A8E471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FE6BA9E6-1D9E-4D30-B528-D49FA1342E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9C2C6A8-24D3-ABC7-DB70-02599F89F300}"/>
              </a:ext>
            </a:extLst>
          </p:cNvPr>
          <p:cNvSpPr>
            <a:spLocks noGrp="1"/>
          </p:cNvSpPr>
          <p:nvPr>
            <p:ph type="title"/>
          </p:nvPr>
        </p:nvSpPr>
        <p:spPr>
          <a:xfrm>
            <a:off x="1141413" y="618518"/>
            <a:ext cx="4459286" cy="1478570"/>
          </a:xfrm>
        </p:spPr>
        <p:txBody>
          <a:bodyPr>
            <a:normAutofit/>
          </a:bodyPr>
          <a:lstStyle/>
          <a:p>
            <a:r>
              <a:rPr lang="en-US" sz="3200" dirty="0"/>
              <a:t>Ultrasonic Sensor HC-SR04</a:t>
            </a:r>
          </a:p>
        </p:txBody>
      </p:sp>
      <p:sp>
        <p:nvSpPr>
          <p:cNvPr id="3" name="Content Placeholder 2">
            <a:extLst>
              <a:ext uri="{FF2B5EF4-FFF2-40B4-BE49-F238E27FC236}">
                <a16:creationId xmlns:a16="http://schemas.microsoft.com/office/drawing/2014/main" id="{35A71B4A-3A30-9CE2-0120-CA772DD48AA1}"/>
              </a:ext>
            </a:extLst>
          </p:cNvPr>
          <p:cNvSpPr>
            <a:spLocks noGrp="1"/>
          </p:cNvSpPr>
          <p:nvPr>
            <p:ph idx="1"/>
          </p:nvPr>
        </p:nvSpPr>
        <p:spPr>
          <a:xfrm>
            <a:off x="1141412" y="2249487"/>
            <a:ext cx="4459287" cy="3965046"/>
          </a:xfrm>
        </p:spPr>
        <p:txBody>
          <a:bodyPr>
            <a:normAutofit/>
          </a:bodyPr>
          <a:lstStyle/>
          <a:p>
            <a:pPr>
              <a:lnSpc>
                <a:spcPct val="110000"/>
              </a:lnSpc>
            </a:pPr>
            <a:r>
              <a:rPr lang="en-US" sz="1400" dirty="0"/>
              <a:t>Describe the working principles of ultrasonic sensors in detail.</a:t>
            </a:r>
          </a:p>
          <a:p>
            <a:pPr lvl="1">
              <a:lnSpc>
                <a:spcPct val="110000"/>
              </a:lnSpc>
            </a:pPr>
            <a:r>
              <a:rPr lang="en-US" sz="1400" dirty="0"/>
              <a:t>Answer: An ultrasonic sensor is an instrument that measures the distance to an object using ultrasonic sound waves. It uses a transducer to send and receive ultrasonic pulses that relay back information about an object’s vicinity. The high-frequency sound waves reflect across boundaries to produce echo patterns. The sound wave is at a frequency above the range of human hearing. The transducer of the sensor acts as a microphone to receive and send the ultrasonic sound. The sensor determines the distance to a target by measuring time lapses between the sending and receiving of the ultrasonic pulse.</a:t>
            </a:r>
          </a:p>
          <a:p>
            <a:pPr marL="457200" lvl="1" indent="0">
              <a:lnSpc>
                <a:spcPct val="110000"/>
              </a:lnSpc>
              <a:buNone/>
            </a:pPr>
            <a:endParaRPr lang="en-US" sz="1300" dirty="0"/>
          </a:p>
          <a:p>
            <a:pPr marL="457200" lvl="1" indent="0">
              <a:lnSpc>
                <a:spcPct val="110000"/>
              </a:lnSpc>
              <a:buNone/>
            </a:pPr>
            <a:endParaRPr lang="en-US" sz="1300" dirty="0"/>
          </a:p>
          <a:p>
            <a:pPr marL="457200" lvl="1" indent="0">
              <a:lnSpc>
                <a:spcPct val="110000"/>
              </a:lnSpc>
              <a:buNone/>
            </a:pPr>
            <a:endParaRPr lang="en-US" sz="1300" dirty="0"/>
          </a:p>
        </p:txBody>
      </p:sp>
      <p:pic>
        <p:nvPicPr>
          <p:cNvPr id="7" name="Graphic 6" descr="Wireless">
            <a:extLst>
              <a:ext uri="{FF2B5EF4-FFF2-40B4-BE49-F238E27FC236}">
                <a16:creationId xmlns:a16="http://schemas.microsoft.com/office/drawing/2014/main" id="{67DB8115-438F-1CD7-F0B1-0F6EFB554E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96000" y="688386"/>
            <a:ext cx="5456279" cy="545627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grpSp>
        <p:nvGrpSpPr>
          <p:cNvPr id="14" name="Group 13">
            <a:extLst>
              <a:ext uri="{FF2B5EF4-FFF2-40B4-BE49-F238E27FC236}">
                <a16:creationId xmlns:a16="http://schemas.microsoft.com/office/drawing/2014/main" id="{453E4DEE-E996-40F8-8635-0FF43D7348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15" name="Rectangle 5">
              <a:extLst>
                <a:ext uri="{FF2B5EF4-FFF2-40B4-BE49-F238E27FC236}">
                  <a16:creationId xmlns:a16="http://schemas.microsoft.com/office/drawing/2014/main" id="{08BD1D3E-43CE-49EB-A424-0738950C642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6" name="Freeform 6">
              <a:extLst>
                <a:ext uri="{FF2B5EF4-FFF2-40B4-BE49-F238E27FC236}">
                  <a16:creationId xmlns:a16="http://schemas.microsoft.com/office/drawing/2014/main" id="{E9182037-E3FA-489A-95D5-29E4248420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 name="Freeform 7">
              <a:extLst>
                <a:ext uri="{FF2B5EF4-FFF2-40B4-BE49-F238E27FC236}">
                  <a16:creationId xmlns:a16="http://schemas.microsoft.com/office/drawing/2014/main" id="{E8864E76-AD7F-4BEE-B3F6-A78FA42AEF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 name="Freeform 8">
              <a:extLst>
                <a:ext uri="{FF2B5EF4-FFF2-40B4-BE49-F238E27FC236}">
                  <a16:creationId xmlns:a16="http://schemas.microsoft.com/office/drawing/2014/main" id="{8AD071B3-046D-4479-91FE-01E9AD7C8A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 name="Freeform 9">
              <a:extLst>
                <a:ext uri="{FF2B5EF4-FFF2-40B4-BE49-F238E27FC236}">
                  <a16:creationId xmlns:a16="http://schemas.microsoft.com/office/drawing/2014/main" id="{91D776F5-E902-4A4D-A75D-A46E063C9F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Freeform 10">
              <a:extLst>
                <a:ext uri="{FF2B5EF4-FFF2-40B4-BE49-F238E27FC236}">
                  <a16:creationId xmlns:a16="http://schemas.microsoft.com/office/drawing/2014/main" id="{EBED8F24-A998-4952-AB68-E2074F0746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11">
              <a:extLst>
                <a:ext uri="{FF2B5EF4-FFF2-40B4-BE49-F238E27FC236}">
                  <a16:creationId xmlns:a16="http://schemas.microsoft.com/office/drawing/2014/main" id="{74D7A646-8CDC-49B3-9C44-3EF38DB42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12">
              <a:extLst>
                <a:ext uri="{FF2B5EF4-FFF2-40B4-BE49-F238E27FC236}">
                  <a16:creationId xmlns:a16="http://schemas.microsoft.com/office/drawing/2014/main" id="{D4E99D14-E4F4-419B-9AAF-8D1CEAB28A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13">
              <a:extLst>
                <a:ext uri="{FF2B5EF4-FFF2-40B4-BE49-F238E27FC236}">
                  <a16:creationId xmlns:a16="http://schemas.microsoft.com/office/drawing/2014/main" id="{377E106C-5445-4A52-9F7E-DA17387442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14">
              <a:extLst>
                <a:ext uri="{FF2B5EF4-FFF2-40B4-BE49-F238E27FC236}">
                  <a16:creationId xmlns:a16="http://schemas.microsoft.com/office/drawing/2014/main" id="{752BFE96-D378-4BAE-A64B-F851A34C4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5">
              <a:extLst>
                <a:ext uri="{FF2B5EF4-FFF2-40B4-BE49-F238E27FC236}">
                  <a16:creationId xmlns:a16="http://schemas.microsoft.com/office/drawing/2014/main" id="{B88FFB19-5A5E-4078-B467-9D4ABD21BD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Line 16">
              <a:extLst>
                <a:ext uri="{FF2B5EF4-FFF2-40B4-BE49-F238E27FC236}">
                  <a16:creationId xmlns:a16="http://schemas.microsoft.com/office/drawing/2014/main" id="{11042975-3D19-4728-BCDA-D3F5CD633EDB}"/>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27" name="Freeform 17">
              <a:extLst>
                <a:ext uri="{FF2B5EF4-FFF2-40B4-BE49-F238E27FC236}">
                  <a16:creationId xmlns:a16="http://schemas.microsoft.com/office/drawing/2014/main" id="{A28972BD-D2E1-4DCA-A907-2E3B6F6066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18">
              <a:extLst>
                <a:ext uri="{FF2B5EF4-FFF2-40B4-BE49-F238E27FC236}">
                  <a16:creationId xmlns:a16="http://schemas.microsoft.com/office/drawing/2014/main" id="{1C806824-5C2D-4747-B038-69EE4074B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19">
              <a:extLst>
                <a:ext uri="{FF2B5EF4-FFF2-40B4-BE49-F238E27FC236}">
                  <a16:creationId xmlns:a16="http://schemas.microsoft.com/office/drawing/2014/main" id="{3B33F710-16D7-4F48-BFCA-66C9CA23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20">
              <a:extLst>
                <a:ext uri="{FF2B5EF4-FFF2-40B4-BE49-F238E27FC236}">
                  <a16:creationId xmlns:a16="http://schemas.microsoft.com/office/drawing/2014/main" id="{6C8C8ED4-90FA-4E97-AAF0-D5D51E6A935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Rectangle 21">
              <a:extLst>
                <a:ext uri="{FF2B5EF4-FFF2-40B4-BE49-F238E27FC236}">
                  <a16:creationId xmlns:a16="http://schemas.microsoft.com/office/drawing/2014/main" id="{6C5EB9C1-B25F-4172-8A96-5950ECC828F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32" name="Freeform 22">
              <a:extLst>
                <a:ext uri="{FF2B5EF4-FFF2-40B4-BE49-F238E27FC236}">
                  <a16:creationId xmlns:a16="http://schemas.microsoft.com/office/drawing/2014/main" id="{097E6E8A-9373-4655-882B-21715CCE97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23">
              <a:extLst>
                <a:ext uri="{FF2B5EF4-FFF2-40B4-BE49-F238E27FC236}">
                  <a16:creationId xmlns:a16="http://schemas.microsoft.com/office/drawing/2014/main" id="{EB8CC766-1206-4372-ACAF-8230AF4D542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24">
              <a:extLst>
                <a:ext uri="{FF2B5EF4-FFF2-40B4-BE49-F238E27FC236}">
                  <a16:creationId xmlns:a16="http://schemas.microsoft.com/office/drawing/2014/main" id="{1C8E2511-2489-47B2-9C19-C410910DD9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25">
              <a:extLst>
                <a:ext uri="{FF2B5EF4-FFF2-40B4-BE49-F238E27FC236}">
                  <a16:creationId xmlns:a16="http://schemas.microsoft.com/office/drawing/2014/main" id="{D7820196-0A47-47EF-832C-A688E8977D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6">
              <a:extLst>
                <a:ext uri="{FF2B5EF4-FFF2-40B4-BE49-F238E27FC236}">
                  <a16:creationId xmlns:a16="http://schemas.microsoft.com/office/drawing/2014/main" id="{4982E0BF-34AE-48A3-AD6B-E0F3CD05DB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27">
              <a:extLst>
                <a:ext uri="{FF2B5EF4-FFF2-40B4-BE49-F238E27FC236}">
                  <a16:creationId xmlns:a16="http://schemas.microsoft.com/office/drawing/2014/main" id="{CD34643B-9DF2-4310-8868-48252C339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28">
              <a:extLst>
                <a:ext uri="{FF2B5EF4-FFF2-40B4-BE49-F238E27FC236}">
                  <a16:creationId xmlns:a16="http://schemas.microsoft.com/office/drawing/2014/main" id="{4E020C4E-AF64-44A8-B830-779541D8D54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29">
              <a:extLst>
                <a:ext uri="{FF2B5EF4-FFF2-40B4-BE49-F238E27FC236}">
                  <a16:creationId xmlns:a16="http://schemas.microsoft.com/office/drawing/2014/main" id="{D97BC3D3-B1B3-4825-9169-BBEF1DBCF05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30">
              <a:extLst>
                <a:ext uri="{FF2B5EF4-FFF2-40B4-BE49-F238E27FC236}">
                  <a16:creationId xmlns:a16="http://schemas.microsoft.com/office/drawing/2014/main" id="{A750DC4F-1DAF-470E-98C6-6C68DEB93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31">
              <a:extLst>
                <a:ext uri="{FF2B5EF4-FFF2-40B4-BE49-F238E27FC236}">
                  <a16:creationId xmlns:a16="http://schemas.microsoft.com/office/drawing/2014/main" id="{2F99594A-5BBD-4E10-A818-8BE52B7D952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Tree>
    <p:extLst>
      <p:ext uri="{BB962C8B-B14F-4D97-AF65-F5344CB8AC3E}">
        <p14:creationId xmlns:p14="http://schemas.microsoft.com/office/powerpoint/2010/main" val="2332757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AE4726C-1831-4FE3-9A11-227F0DC2F0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0" name="Rectangle 9">
              <a:extLst>
                <a:ext uri="{FF2B5EF4-FFF2-40B4-BE49-F238E27FC236}">
                  <a16:creationId xmlns:a16="http://schemas.microsoft.com/office/drawing/2014/main" id="{B651D7F7-8C54-448E-A268-1CBFAD87D4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E3B56E94-40E1-489A-98B2-A3238D66A064}"/>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D59E250E-5F70-310A-3E55-3EFDD73547A2}"/>
              </a:ext>
            </a:extLst>
          </p:cNvPr>
          <p:cNvSpPr>
            <a:spLocks noGrp="1"/>
          </p:cNvSpPr>
          <p:nvPr>
            <p:ph type="title"/>
          </p:nvPr>
        </p:nvSpPr>
        <p:spPr>
          <a:xfrm>
            <a:off x="4996697" y="618518"/>
            <a:ext cx="6050713" cy="1478570"/>
          </a:xfrm>
        </p:spPr>
        <p:txBody>
          <a:bodyPr>
            <a:normAutofit/>
          </a:bodyPr>
          <a:lstStyle/>
          <a:p>
            <a:r>
              <a:rPr lang="en-US" dirty="0"/>
              <a:t>Rotary Encoder KY-040</a:t>
            </a:r>
          </a:p>
        </p:txBody>
      </p:sp>
      <p:pic>
        <p:nvPicPr>
          <p:cNvPr id="5" name="Picture 4" descr="Close-up of a projector&#10;&#10;AI-generated content may be incorrect.">
            <a:extLst>
              <a:ext uri="{FF2B5EF4-FFF2-40B4-BE49-F238E27FC236}">
                <a16:creationId xmlns:a16="http://schemas.microsoft.com/office/drawing/2014/main" id="{32CC4865-70D6-93E2-1F15-A33187D5B64A}"/>
              </a:ext>
            </a:extLst>
          </p:cNvPr>
          <p:cNvPicPr>
            <a:picLocks noChangeAspect="1"/>
          </p:cNvPicPr>
          <p:nvPr/>
        </p:nvPicPr>
        <p:blipFill>
          <a:blip r:embed="rId4"/>
          <a:srcRect l="2612" r="59367"/>
          <a:stretch/>
        </p:blipFill>
        <p:spPr>
          <a:xfrm>
            <a:off x="-5597" y="10"/>
            <a:ext cx="4635583" cy="6857990"/>
          </a:xfrm>
          <a:prstGeom prst="rect">
            <a:avLst/>
          </a:prstGeom>
        </p:spPr>
      </p:pic>
      <p:grpSp>
        <p:nvGrpSpPr>
          <p:cNvPr id="13" name="Group 12">
            <a:extLst>
              <a:ext uri="{FF2B5EF4-FFF2-40B4-BE49-F238E27FC236}">
                <a16:creationId xmlns:a16="http://schemas.microsoft.com/office/drawing/2014/main" id="{E916825F-759B-4F1A-BA80-AF7137691E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4" name="Rectangle 13">
              <a:extLst>
                <a:ext uri="{FF2B5EF4-FFF2-40B4-BE49-F238E27FC236}">
                  <a16:creationId xmlns:a16="http://schemas.microsoft.com/office/drawing/2014/main" id="{0AF64541-DE3B-4DBB-84E1-907956469E5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 name="Freeform 6">
              <a:extLst>
                <a:ext uri="{FF2B5EF4-FFF2-40B4-BE49-F238E27FC236}">
                  <a16:creationId xmlns:a16="http://schemas.microsoft.com/office/drawing/2014/main" id="{9175DCC0-514A-4CA1-AD9A-1BB0FFF1B4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7">
              <a:extLst>
                <a:ext uri="{FF2B5EF4-FFF2-40B4-BE49-F238E27FC236}">
                  <a16:creationId xmlns:a16="http://schemas.microsoft.com/office/drawing/2014/main" id="{10371924-94D9-48AF-9D5B-6471775BE8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Rectangle 16">
              <a:extLst>
                <a:ext uri="{FF2B5EF4-FFF2-40B4-BE49-F238E27FC236}">
                  <a16:creationId xmlns:a16="http://schemas.microsoft.com/office/drawing/2014/main" id="{7C964FF9-A41A-438C-A22B-62690C98F1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8" name="Freeform 9">
              <a:extLst>
                <a:ext uri="{FF2B5EF4-FFF2-40B4-BE49-F238E27FC236}">
                  <a16:creationId xmlns:a16="http://schemas.microsoft.com/office/drawing/2014/main" id="{61716CD6-1875-4567-B3E2-364CD0960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0">
              <a:extLst>
                <a:ext uri="{FF2B5EF4-FFF2-40B4-BE49-F238E27FC236}">
                  <a16:creationId xmlns:a16="http://schemas.microsoft.com/office/drawing/2014/main" id="{31A293D3-7189-453D-AB91-1291AAFF3D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1">
              <a:extLst>
                <a:ext uri="{FF2B5EF4-FFF2-40B4-BE49-F238E27FC236}">
                  <a16:creationId xmlns:a16="http://schemas.microsoft.com/office/drawing/2014/main" id="{87CB4EFE-58B3-4326-9CFB-A2AFADDFA5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2">
              <a:extLst>
                <a:ext uri="{FF2B5EF4-FFF2-40B4-BE49-F238E27FC236}">
                  <a16:creationId xmlns:a16="http://schemas.microsoft.com/office/drawing/2014/main" id="{249CF4D3-B5A3-4287-BC9D-E9BB8FA6EB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3">
              <a:extLst>
                <a:ext uri="{FF2B5EF4-FFF2-40B4-BE49-F238E27FC236}">
                  <a16:creationId xmlns:a16="http://schemas.microsoft.com/office/drawing/2014/main" id="{4D2515F2-4D11-41AF-A6B1-7D084BEA9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4">
              <a:extLst>
                <a:ext uri="{FF2B5EF4-FFF2-40B4-BE49-F238E27FC236}">
                  <a16:creationId xmlns:a16="http://schemas.microsoft.com/office/drawing/2014/main" id="{331BCBF4-0DC2-426E-84B3-AE38E403C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5">
              <a:extLst>
                <a:ext uri="{FF2B5EF4-FFF2-40B4-BE49-F238E27FC236}">
                  <a16:creationId xmlns:a16="http://schemas.microsoft.com/office/drawing/2014/main" id="{EC8AF156-0BE9-437D-A83B-87364146D0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6">
              <a:extLst>
                <a:ext uri="{FF2B5EF4-FFF2-40B4-BE49-F238E27FC236}">
                  <a16:creationId xmlns:a16="http://schemas.microsoft.com/office/drawing/2014/main" id="{AC8CB256-3F62-4406-88F5-CE2421FF25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17">
              <a:extLst>
                <a:ext uri="{FF2B5EF4-FFF2-40B4-BE49-F238E27FC236}">
                  <a16:creationId xmlns:a16="http://schemas.microsoft.com/office/drawing/2014/main" id="{F3E812EB-415E-4B60-B0FB-65386882C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18">
              <a:extLst>
                <a:ext uri="{FF2B5EF4-FFF2-40B4-BE49-F238E27FC236}">
                  <a16:creationId xmlns:a16="http://schemas.microsoft.com/office/drawing/2014/main" id="{EB4C95D7-8E6D-45EC-8CA1-9123D718E3B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19">
              <a:extLst>
                <a:ext uri="{FF2B5EF4-FFF2-40B4-BE49-F238E27FC236}">
                  <a16:creationId xmlns:a16="http://schemas.microsoft.com/office/drawing/2014/main" id="{83F62FD2-2F62-4495-997C-8BD7F95AB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0">
              <a:extLst>
                <a:ext uri="{FF2B5EF4-FFF2-40B4-BE49-F238E27FC236}">
                  <a16:creationId xmlns:a16="http://schemas.microsoft.com/office/drawing/2014/main" id="{B7DFE0F9-22A3-4846-8D4E-0D193BD32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1">
              <a:extLst>
                <a:ext uri="{FF2B5EF4-FFF2-40B4-BE49-F238E27FC236}">
                  <a16:creationId xmlns:a16="http://schemas.microsoft.com/office/drawing/2014/main" id="{244DAF25-7415-491A-9FF6-E04BC2DC2E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2">
              <a:extLst>
                <a:ext uri="{FF2B5EF4-FFF2-40B4-BE49-F238E27FC236}">
                  <a16:creationId xmlns:a16="http://schemas.microsoft.com/office/drawing/2014/main" id="{7ACA3646-863C-4D00-A58A-62C7FE71C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3">
              <a:extLst>
                <a:ext uri="{FF2B5EF4-FFF2-40B4-BE49-F238E27FC236}">
                  <a16:creationId xmlns:a16="http://schemas.microsoft.com/office/drawing/2014/main" id="{0EA18B38-BD42-45ED-8458-FB205DBC76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4">
              <a:extLst>
                <a:ext uri="{FF2B5EF4-FFF2-40B4-BE49-F238E27FC236}">
                  <a16:creationId xmlns:a16="http://schemas.microsoft.com/office/drawing/2014/main" id="{45302917-5DBE-4CF2-B52F-478F93FDDE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5">
              <a:extLst>
                <a:ext uri="{FF2B5EF4-FFF2-40B4-BE49-F238E27FC236}">
                  <a16:creationId xmlns:a16="http://schemas.microsoft.com/office/drawing/2014/main" id="{8E61E6FD-D40E-479C-ABE9-2B69AE20D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6">
              <a:extLst>
                <a:ext uri="{FF2B5EF4-FFF2-40B4-BE49-F238E27FC236}">
                  <a16:creationId xmlns:a16="http://schemas.microsoft.com/office/drawing/2014/main" id="{2F4DEB4F-F824-48D7-AF9B-B5D905DCD1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27">
              <a:extLst>
                <a:ext uri="{FF2B5EF4-FFF2-40B4-BE49-F238E27FC236}">
                  <a16:creationId xmlns:a16="http://schemas.microsoft.com/office/drawing/2014/main" id="{F76CFA02-6090-4464-B573-BCA350C90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28">
              <a:extLst>
                <a:ext uri="{FF2B5EF4-FFF2-40B4-BE49-F238E27FC236}">
                  <a16:creationId xmlns:a16="http://schemas.microsoft.com/office/drawing/2014/main" id="{51BE8BEC-76C7-41FE-AB76-35194C2442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29">
              <a:extLst>
                <a:ext uri="{FF2B5EF4-FFF2-40B4-BE49-F238E27FC236}">
                  <a16:creationId xmlns:a16="http://schemas.microsoft.com/office/drawing/2014/main" id="{710F61D4-3B34-45A9-B9B7-CE0373AB4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30">
              <a:extLst>
                <a:ext uri="{FF2B5EF4-FFF2-40B4-BE49-F238E27FC236}">
                  <a16:creationId xmlns:a16="http://schemas.microsoft.com/office/drawing/2014/main" id="{451F080F-4CFB-4626-87CA-BB4CACA1C6F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Freeform 31">
              <a:extLst>
                <a:ext uri="{FF2B5EF4-FFF2-40B4-BE49-F238E27FC236}">
                  <a16:creationId xmlns:a16="http://schemas.microsoft.com/office/drawing/2014/main" id="{667BBD71-2295-4A66-B76C-F82175C2B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2">
              <a:extLst>
                <a:ext uri="{FF2B5EF4-FFF2-40B4-BE49-F238E27FC236}">
                  <a16:creationId xmlns:a16="http://schemas.microsoft.com/office/drawing/2014/main" id="{B6644DE8-5BD1-4D5F-B245-0D3A21BCE1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Rectangle 41">
              <a:extLst>
                <a:ext uri="{FF2B5EF4-FFF2-40B4-BE49-F238E27FC236}">
                  <a16:creationId xmlns:a16="http://schemas.microsoft.com/office/drawing/2014/main" id="{A4DE8FD0-E681-4D9C-85C2-BEA4C2B3A06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3" name="Freeform 34">
              <a:extLst>
                <a:ext uri="{FF2B5EF4-FFF2-40B4-BE49-F238E27FC236}">
                  <a16:creationId xmlns:a16="http://schemas.microsoft.com/office/drawing/2014/main" id="{D46033BD-1026-4388-B926-9D11E1D7C4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5">
              <a:extLst>
                <a:ext uri="{FF2B5EF4-FFF2-40B4-BE49-F238E27FC236}">
                  <a16:creationId xmlns:a16="http://schemas.microsoft.com/office/drawing/2014/main" id="{1FA74D4C-2E28-42C5-A7FA-3C7D6BD8B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6">
              <a:extLst>
                <a:ext uri="{FF2B5EF4-FFF2-40B4-BE49-F238E27FC236}">
                  <a16:creationId xmlns:a16="http://schemas.microsoft.com/office/drawing/2014/main" id="{FADF7B3F-903C-456C-983E-C9868DDAB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37">
              <a:extLst>
                <a:ext uri="{FF2B5EF4-FFF2-40B4-BE49-F238E27FC236}">
                  <a16:creationId xmlns:a16="http://schemas.microsoft.com/office/drawing/2014/main" id="{033F8698-1549-44AD-8DAD-0055D7B80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38">
              <a:extLst>
                <a:ext uri="{FF2B5EF4-FFF2-40B4-BE49-F238E27FC236}">
                  <a16:creationId xmlns:a16="http://schemas.microsoft.com/office/drawing/2014/main" id="{F1BDD4B6-46FD-4048-ADF1-32EADD9E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39">
              <a:extLst>
                <a:ext uri="{FF2B5EF4-FFF2-40B4-BE49-F238E27FC236}">
                  <a16:creationId xmlns:a16="http://schemas.microsoft.com/office/drawing/2014/main" id="{E7F387A7-B3BF-4B1A-BFCA-2D21AD3DF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0">
              <a:extLst>
                <a:ext uri="{FF2B5EF4-FFF2-40B4-BE49-F238E27FC236}">
                  <a16:creationId xmlns:a16="http://schemas.microsoft.com/office/drawing/2014/main" id="{7A1B6BC8-EA82-459D-A0E0-4EBE394E71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1">
              <a:extLst>
                <a:ext uri="{FF2B5EF4-FFF2-40B4-BE49-F238E27FC236}">
                  <a16:creationId xmlns:a16="http://schemas.microsoft.com/office/drawing/2014/main" id="{8B94E190-DDC2-4545-906F-A1699BD73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42">
              <a:extLst>
                <a:ext uri="{FF2B5EF4-FFF2-40B4-BE49-F238E27FC236}">
                  <a16:creationId xmlns:a16="http://schemas.microsoft.com/office/drawing/2014/main" id="{D9807239-A5BA-4BB3-9194-BCE3B2F21C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Freeform 43">
              <a:extLst>
                <a:ext uri="{FF2B5EF4-FFF2-40B4-BE49-F238E27FC236}">
                  <a16:creationId xmlns:a16="http://schemas.microsoft.com/office/drawing/2014/main" id="{04D300FD-DC53-4375-8981-09EA63BCF1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4">
              <a:extLst>
                <a:ext uri="{FF2B5EF4-FFF2-40B4-BE49-F238E27FC236}">
                  <a16:creationId xmlns:a16="http://schemas.microsoft.com/office/drawing/2014/main" id="{1DF83FFD-4C16-41FD-928F-6E88AFC451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Rectangle 53">
              <a:extLst>
                <a:ext uri="{FF2B5EF4-FFF2-40B4-BE49-F238E27FC236}">
                  <a16:creationId xmlns:a16="http://schemas.microsoft.com/office/drawing/2014/main" id="{A5B4BC2F-B667-462B-99D8-0C433124ABD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5" name="Freeform 46">
              <a:extLst>
                <a:ext uri="{FF2B5EF4-FFF2-40B4-BE49-F238E27FC236}">
                  <a16:creationId xmlns:a16="http://schemas.microsoft.com/office/drawing/2014/main" id="{0CBD9EFB-AC61-4674-B75A-56449003C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47">
              <a:extLst>
                <a:ext uri="{FF2B5EF4-FFF2-40B4-BE49-F238E27FC236}">
                  <a16:creationId xmlns:a16="http://schemas.microsoft.com/office/drawing/2014/main" id="{1AD4BBB0-F6A7-451F-BE09-DF619F38EB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48">
              <a:extLst>
                <a:ext uri="{FF2B5EF4-FFF2-40B4-BE49-F238E27FC236}">
                  <a16:creationId xmlns:a16="http://schemas.microsoft.com/office/drawing/2014/main" id="{A258B285-AE5E-473A-AA72-3C95E1D83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49">
              <a:extLst>
                <a:ext uri="{FF2B5EF4-FFF2-40B4-BE49-F238E27FC236}">
                  <a16:creationId xmlns:a16="http://schemas.microsoft.com/office/drawing/2014/main" id="{7BEEDDE5-CB8A-4DF9-858F-4D9462D955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0">
              <a:extLst>
                <a:ext uri="{FF2B5EF4-FFF2-40B4-BE49-F238E27FC236}">
                  <a16:creationId xmlns:a16="http://schemas.microsoft.com/office/drawing/2014/main" id="{DA1C731B-9B66-4D65-BF47-04B118107B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1">
              <a:extLst>
                <a:ext uri="{FF2B5EF4-FFF2-40B4-BE49-F238E27FC236}">
                  <a16:creationId xmlns:a16="http://schemas.microsoft.com/office/drawing/2014/main" id="{58DBFEC6-C6DC-4B7A-934F-5A79EC32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2">
              <a:extLst>
                <a:ext uri="{FF2B5EF4-FFF2-40B4-BE49-F238E27FC236}">
                  <a16:creationId xmlns:a16="http://schemas.microsoft.com/office/drawing/2014/main" id="{9948D8CB-2DBE-4E48-98EA-DF9E2666A2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3">
              <a:extLst>
                <a:ext uri="{FF2B5EF4-FFF2-40B4-BE49-F238E27FC236}">
                  <a16:creationId xmlns:a16="http://schemas.microsoft.com/office/drawing/2014/main" id="{56AB69F6-9F0B-4AB6-BCA8-AA2FD69E99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4">
              <a:extLst>
                <a:ext uri="{FF2B5EF4-FFF2-40B4-BE49-F238E27FC236}">
                  <a16:creationId xmlns:a16="http://schemas.microsoft.com/office/drawing/2014/main" id="{0E7FB426-288D-4B0B-B73B-10CCC0EF41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5">
              <a:extLst>
                <a:ext uri="{FF2B5EF4-FFF2-40B4-BE49-F238E27FC236}">
                  <a16:creationId xmlns:a16="http://schemas.microsoft.com/office/drawing/2014/main" id="{A5C59C6B-46C9-48C9-9F57-2EE738B53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6">
              <a:extLst>
                <a:ext uri="{FF2B5EF4-FFF2-40B4-BE49-F238E27FC236}">
                  <a16:creationId xmlns:a16="http://schemas.microsoft.com/office/drawing/2014/main" id="{7CE85F33-17DC-4273-B06F-D171094449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6" name="Freeform 57">
              <a:extLst>
                <a:ext uri="{FF2B5EF4-FFF2-40B4-BE49-F238E27FC236}">
                  <a16:creationId xmlns:a16="http://schemas.microsoft.com/office/drawing/2014/main" id="{5CD001CF-F2C4-4810-A8D9-679F9F89E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7" name="Freeform 58">
              <a:extLst>
                <a:ext uri="{FF2B5EF4-FFF2-40B4-BE49-F238E27FC236}">
                  <a16:creationId xmlns:a16="http://schemas.microsoft.com/office/drawing/2014/main" id="{69F4BCDD-D153-40D2-8DD1-2509EE0CE4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3" name="Content Placeholder 2">
            <a:extLst>
              <a:ext uri="{FF2B5EF4-FFF2-40B4-BE49-F238E27FC236}">
                <a16:creationId xmlns:a16="http://schemas.microsoft.com/office/drawing/2014/main" id="{61177D67-D62C-4343-D6CB-3C137E66CFA1}"/>
              </a:ext>
            </a:extLst>
          </p:cNvPr>
          <p:cNvSpPr>
            <a:spLocks noGrp="1"/>
          </p:cNvSpPr>
          <p:nvPr>
            <p:ph idx="1"/>
          </p:nvPr>
        </p:nvSpPr>
        <p:spPr>
          <a:xfrm>
            <a:off x="4968958" y="2249487"/>
            <a:ext cx="6078453" cy="3971926"/>
          </a:xfrm>
        </p:spPr>
        <p:txBody>
          <a:bodyPr>
            <a:normAutofit/>
          </a:bodyPr>
          <a:lstStyle/>
          <a:p>
            <a:pPr>
              <a:lnSpc>
                <a:spcPct val="110000"/>
              </a:lnSpc>
            </a:pPr>
            <a:r>
              <a:rPr lang="en-US" sz="1800" dirty="0"/>
              <a:t>Describe the working principles of rotary encoders in detail.</a:t>
            </a:r>
          </a:p>
          <a:p>
            <a:pPr lvl="1">
              <a:lnSpc>
                <a:spcPct val="110000"/>
              </a:lnSpc>
            </a:pPr>
            <a:r>
              <a:rPr lang="en-US" sz="1800" dirty="0"/>
              <a:t>Answer: A rotary encoder is a sensor that generates an electrical signal in response to rotational movement. This signal is used to determine or control the speed or position of a mechanical device. A rotary encoder is mounted on a cylindrical shaft and is often used in conjunction with mechanical conversion devices, such as linear guides and rack and pinions, to measure linear motion. Rotary encoders are used in a wide variety of precision equipment that requires tight position or speed control, including medical devices, robotics, assembly machines, and test equipment, among others.</a:t>
            </a:r>
          </a:p>
          <a:p>
            <a:pPr marL="457200" lvl="1" indent="0">
              <a:lnSpc>
                <a:spcPct val="110000"/>
              </a:lnSpc>
              <a:buNone/>
            </a:pPr>
            <a:endParaRPr lang="en-US" sz="1800" dirty="0"/>
          </a:p>
          <a:p>
            <a:pPr>
              <a:lnSpc>
                <a:spcPct val="110000"/>
              </a:lnSpc>
            </a:pPr>
            <a:endParaRPr lang="en-US" sz="1800" dirty="0"/>
          </a:p>
        </p:txBody>
      </p:sp>
    </p:spTree>
    <p:extLst>
      <p:ext uri="{BB962C8B-B14F-4D97-AF65-F5344CB8AC3E}">
        <p14:creationId xmlns:p14="http://schemas.microsoft.com/office/powerpoint/2010/main" val="85623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AE4726C-1831-4FE3-9A11-227F0DC2F0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0" name="Rectangle 9">
              <a:extLst>
                <a:ext uri="{FF2B5EF4-FFF2-40B4-BE49-F238E27FC236}">
                  <a16:creationId xmlns:a16="http://schemas.microsoft.com/office/drawing/2014/main" id="{B651D7F7-8C54-448E-A268-1CBFAD87D4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E3B56E94-40E1-489A-98B2-A3238D66A064}"/>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930B2C34-FDF3-23B9-BFAA-DD1E5A9DF85A}"/>
              </a:ext>
            </a:extLst>
          </p:cNvPr>
          <p:cNvSpPr>
            <a:spLocks noGrp="1"/>
          </p:cNvSpPr>
          <p:nvPr>
            <p:ph type="title"/>
          </p:nvPr>
        </p:nvSpPr>
        <p:spPr>
          <a:xfrm>
            <a:off x="4996697" y="618518"/>
            <a:ext cx="6050713" cy="1478570"/>
          </a:xfrm>
        </p:spPr>
        <p:txBody>
          <a:bodyPr>
            <a:normAutofit/>
          </a:bodyPr>
          <a:lstStyle/>
          <a:p>
            <a:r>
              <a:rPr lang="en-US" dirty="0"/>
              <a:t>Hall Effect Sensor in ESP32</a:t>
            </a:r>
          </a:p>
        </p:txBody>
      </p:sp>
      <p:pic>
        <p:nvPicPr>
          <p:cNvPr id="5" name="Picture 4" descr="Electronics protoboard">
            <a:extLst>
              <a:ext uri="{FF2B5EF4-FFF2-40B4-BE49-F238E27FC236}">
                <a16:creationId xmlns:a16="http://schemas.microsoft.com/office/drawing/2014/main" id="{9C115768-6F6F-918F-D3DD-AED08CBF64DD}"/>
              </a:ext>
            </a:extLst>
          </p:cNvPr>
          <p:cNvPicPr>
            <a:picLocks noChangeAspect="1"/>
          </p:cNvPicPr>
          <p:nvPr/>
        </p:nvPicPr>
        <p:blipFill>
          <a:blip r:embed="rId4"/>
          <a:srcRect l="10438" r="44442" b="-1"/>
          <a:stretch/>
        </p:blipFill>
        <p:spPr>
          <a:xfrm>
            <a:off x="-5597" y="10"/>
            <a:ext cx="4635583" cy="6857990"/>
          </a:xfrm>
          <a:prstGeom prst="rect">
            <a:avLst/>
          </a:prstGeom>
        </p:spPr>
      </p:pic>
      <p:grpSp>
        <p:nvGrpSpPr>
          <p:cNvPr id="13" name="Group 12">
            <a:extLst>
              <a:ext uri="{FF2B5EF4-FFF2-40B4-BE49-F238E27FC236}">
                <a16:creationId xmlns:a16="http://schemas.microsoft.com/office/drawing/2014/main" id="{E916825F-759B-4F1A-BA80-AF7137691E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4" name="Rectangle 13">
              <a:extLst>
                <a:ext uri="{FF2B5EF4-FFF2-40B4-BE49-F238E27FC236}">
                  <a16:creationId xmlns:a16="http://schemas.microsoft.com/office/drawing/2014/main" id="{0AF64541-DE3B-4DBB-84E1-907956469E5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 name="Freeform 6">
              <a:extLst>
                <a:ext uri="{FF2B5EF4-FFF2-40B4-BE49-F238E27FC236}">
                  <a16:creationId xmlns:a16="http://schemas.microsoft.com/office/drawing/2014/main" id="{9175DCC0-514A-4CA1-AD9A-1BB0FFF1B4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7">
              <a:extLst>
                <a:ext uri="{FF2B5EF4-FFF2-40B4-BE49-F238E27FC236}">
                  <a16:creationId xmlns:a16="http://schemas.microsoft.com/office/drawing/2014/main" id="{10371924-94D9-48AF-9D5B-6471775BE8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Rectangle 16">
              <a:extLst>
                <a:ext uri="{FF2B5EF4-FFF2-40B4-BE49-F238E27FC236}">
                  <a16:creationId xmlns:a16="http://schemas.microsoft.com/office/drawing/2014/main" id="{7C964FF9-A41A-438C-A22B-62690C98F1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8" name="Freeform 9">
              <a:extLst>
                <a:ext uri="{FF2B5EF4-FFF2-40B4-BE49-F238E27FC236}">
                  <a16:creationId xmlns:a16="http://schemas.microsoft.com/office/drawing/2014/main" id="{61716CD6-1875-4567-B3E2-364CD0960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0">
              <a:extLst>
                <a:ext uri="{FF2B5EF4-FFF2-40B4-BE49-F238E27FC236}">
                  <a16:creationId xmlns:a16="http://schemas.microsoft.com/office/drawing/2014/main" id="{31A293D3-7189-453D-AB91-1291AAFF3D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1">
              <a:extLst>
                <a:ext uri="{FF2B5EF4-FFF2-40B4-BE49-F238E27FC236}">
                  <a16:creationId xmlns:a16="http://schemas.microsoft.com/office/drawing/2014/main" id="{87CB4EFE-58B3-4326-9CFB-A2AFADDFA5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2">
              <a:extLst>
                <a:ext uri="{FF2B5EF4-FFF2-40B4-BE49-F238E27FC236}">
                  <a16:creationId xmlns:a16="http://schemas.microsoft.com/office/drawing/2014/main" id="{249CF4D3-B5A3-4287-BC9D-E9BB8FA6EB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3">
              <a:extLst>
                <a:ext uri="{FF2B5EF4-FFF2-40B4-BE49-F238E27FC236}">
                  <a16:creationId xmlns:a16="http://schemas.microsoft.com/office/drawing/2014/main" id="{4D2515F2-4D11-41AF-A6B1-7D084BEA9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4">
              <a:extLst>
                <a:ext uri="{FF2B5EF4-FFF2-40B4-BE49-F238E27FC236}">
                  <a16:creationId xmlns:a16="http://schemas.microsoft.com/office/drawing/2014/main" id="{331BCBF4-0DC2-426E-84B3-AE38E403C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5">
              <a:extLst>
                <a:ext uri="{FF2B5EF4-FFF2-40B4-BE49-F238E27FC236}">
                  <a16:creationId xmlns:a16="http://schemas.microsoft.com/office/drawing/2014/main" id="{EC8AF156-0BE9-437D-A83B-87364146D0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6">
              <a:extLst>
                <a:ext uri="{FF2B5EF4-FFF2-40B4-BE49-F238E27FC236}">
                  <a16:creationId xmlns:a16="http://schemas.microsoft.com/office/drawing/2014/main" id="{AC8CB256-3F62-4406-88F5-CE2421FF25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17">
              <a:extLst>
                <a:ext uri="{FF2B5EF4-FFF2-40B4-BE49-F238E27FC236}">
                  <a16:creationId xmlns:a16="http://schemas.microsoft.com/office/drawing/2014/main" id="{F3E812EB-415E-4B60-B0FB-65386882C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18">
              <a:extLst>
                <a:ext uri="{FF2B5EF4-FFF2-40B4-BE49-F238E27FC236}">
                  <a16:creationId xmlns:a16="http://schemas.microsoft.com/office/drawing/2014/main" id="{EB4C95D7-8E6D-45EC-8CA1-9123D718E3B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19">
              <a:extLst>
                <a:ext uri="{FF2B5EF4-FFF2-40B4-BE49-F238E27FC236}">
                  <a16:creationId xmlns:a16="http://schemas.microsoft.com/office/drawing/2014/main" id="{83F62FD2-2F62-4495-997C-8BD7F95AB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0">
              <a:extLst>
                <a:ext uri="{FF2B5EF4-FFF2-40B4-BE49-F238E27FC236}">
                  <a16:creationId xmlns:a16="http://schemas.microsoft.com/office/drawing/2014/main" id="{B7DFE0F9-22A3-4846-8D4E-0D193BD32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1">
              <a:extLst>
                <a:ext uri="{FF2B5EF4-FFF2-40B4-BE49-F238E27FC236}">
                  <a16:creationId xmlns:a16="http://schemas.microsoft.com/office/drawing/2014/main" id="{244DAF25-7415-491A-9FF6-E04BC2DC2E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2">
              <a:extLst>
                <a:ext uri="{FF2B5EF4-FFF2-40B4-BE49-F238E27FC236}">
                  <a16:creationId xmlns:a16="http://schemas.microsoft.com/office/drawing/2014/main" id="{7ACA3646-863C-4D00-A58A-62C7FE71C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3">
              <a:extLst>
                <a:ext uri="{FF2B5EF4-FFF2-40B4-BE49-F238E27FC236}">
                  <a16:creationId xmlns:a16="http://schemas.microsoft.com/office/drawing/2014/main" id="{0EA18B38-BD42-45ED-8458-FB205DBC76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4">
              <a:extLst>
                <a:ext uri="{FF2B5EF4-FFF2-40B4-BE49-F238E27FC236}">
                  <a16:creationId xmlns:a16="http://schemas.microsoft.com/office/drawing/2014/main" id="{45302917-5DBE-4CF2-B52F-478F93FDDE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5">
              <a:extLst>
                <a:ext uri="{FF2B5EF4-FFF2-40B4-BE49-F238E27FC236}">
                  <a16:creationId xmlns:a16="http://schemas.microsoft.com/office/drawing/2014/main" id="{8E61E6FD-D40E-479C-ABE9-2B69AE20D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6">
              <a:extLst>
                <a:ext uri="{FF2B5EF4-FFF2-40B4-BE49-F238E27FC236}">
                  <a16:creationId xmlns:a16="http://schemas.microsoft.com/office/drawing/2014/main" id="{2F4DEB4F-F824-48D7-AF9B-B5D905DCD1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27">
              <a:extLst>
                <a:ext uri="{FF2B5EF4-FFF2-40B4-BE49-F238E27FC236}">
                  <a16:creationId xmlns:a16="http://schemas.microsoft.com/office/drawing/2014/main" id="{F76CFA02-6090-4464-B573-BCA350C90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28">
              <a:extLst>
                <a:ext uri="{FF2B5EF4-FFF2-40B4-BE49-F238E27FC236}">
                  <a16:creationId xmlns:a16="http://schemas.microsoft.com/office/drawing/2014/main" id="{51BE8BEC-76C7-41FE-AB76-35194C2442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29">
              <a:extLst>
                <a:ext uri="{FF2B5EF4-FFF2-40B4-BE49-F238E27FC236}">
                  <a16:creationId xmlns:a16="http://schemas.microsoft.com/office/drawing/2014/main" id="{710F61D4-3B34-45A9-B9B7-CE0373AB4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30">
              <a:extLst>
                <a:ext uri="{FF2B5EF4-FFF2-40B4-BE49-F238E27FC236}">
                  <a16:creationId xmlns:a16="http://schemas.microsoft.com/office/drawing/2014/main" id="{451F080F-4CFB-4626-87CA-BB4CACA1C6F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Freeform 31">
              <a:extLst>
                <a:ext uri="{FF2B5EF4-FFF2-40B4-BE49-F238E27FC236}">
                  <a16:creationId xmlns:a16="http://schemas.microsoft.com/office/drawing/2014/main" id="{667BBD71-2295-4A66-B76C-F82175C2B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2">
              <a:extLst>
                <a:ext uri="{FF2B5EF4-FFF2-40B4-BE49-F238E27FC236}">
                  <a16:creationId xmlns:a16="http://schemas.microsoft.com/office/drawing/2014/main" id="{B6644DE8-5BD1-4D5F-B245-0D3A21BCE1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Rectangle 41">
              <a:extLst>
                <a:ext uri="{FF2B5EF4-FFF2-40B4-BE49-F238E27FC236}">
                  <a16:creationId xmlns:a16="http://schemas.microsoft.com/office/drawing/2014/main" id="{A4DE8FD0-E681-4D9C-85C2-BEA4C2B3A06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3" name="Freeform 34">
              <a:extLst>
                <a:ext uri="{FF2B5EF4-FFF2-40B4-BE49-F238E27FC236}">
                  <a16:creationId xmlns:a16="http://schemas.microsoft.com/office/drawing/2014/main" id="{D46033BD-1026-4388-B926-9D11E1D7C4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5">
              <a:extLst>
                <a:ext uri="{FF2B5EF4-FFF2-40B4-BE49-F238E27FC236}">
                  <a16:creationId xmlns:a16="http://schemas.microsoft.com/office/drawing/2014/main" id="{1FA74D4C-2E28-42C5-A7FA-3C7D6BD8B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6">
              <a:extLst>
                <a:ext uri="{FF2B5EF4-FFF2-40B4-BE49-F238E27FC236}">
                  <a16:creationId xmlns:a16="http://schemas.microsoft.com/office/drawing/2014/main" id="{FADF7B3F-903C-456C-983E-C9868DDAB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37">
              <a:extLst>
                <a:ext uri="{FF2B5EF4-FFF2-40B4-BE49-F238E27FC236}">
                  <a16:creationId xmlns:a16="http://schemas.microsoft.com/office/drawing/2014/main" id="{033F8698-1549-44AD-8DAD-0055D7B80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38">
              <a:extLst>
                <a:ext uri="{FF2B5EF4-FFF2-40B4-BE49-F238E27FC236}">
                  <a16:creationId xmlns:a16="http://schemas.microsoft.com/office/drawing/2014/main" id="{F1BDD4B6-46FD-4048-ADF1-32EADD9E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39">
              <a:extLst>
                <a:ext uri="{FF2B5EF4-FFF2-40B4-BE49-F238E27FC236}">
                  <a16:creationId xmlns:a16="http://schemas.microsoft.com/office/drawing/2014/main" id="{E7F387A7-B3BF-4B1A-BFCA-2D21AD3DF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0">
              <a:extLst>
                <a:ext uri="{FF2B5EF4-FFF2-40B4-BE49-F238E27FC236}">
                  <a16:creationId xmlns:a16="http://schemas.microsoft.com/office/drawing/2014/main" id="{7A1B6BC8-EA82-459D-A0E0-4EBE394E71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1">
              <a:extLst>
                <a:ext uri="{FF2B5EF4-FFF2-40B4-BE49-F238E27FC236}">
                  <a16:creationId xmlns:a16="http://schemas.microsoft.com/office/drawing/2014/main" id="{8B94E190-DDC2-4545-906F-A1699BD73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42">
              <a:extLst>
                <a:ext uri="{FF2B5EF4-FFF2-40B4-BE49-F238E27FC236}">
                  <a16:creationId xmlns:a16="http://schemas.microsoft.com/office/drawing/2014/main" id="{D9807239-A5BA-4BB3-9194-BCE3B2F21C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Freeform 43">
              <a:extLst>
                <a:ext uri="{FF2B5EF4-FFF2-40B4-BE49-F238E27FC236}">
                  <a16:creationId xmlns:a16="http://schemas.microsoft.com/office/drawing/2014/main" id="{04D300FD-DC53-4375-8981-09EA63BCF1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4">
              <a:extLst>
                <a:ext uri="{FF2B5EF4-FFF2-40B4-BE49-F238E27FC236}">
                  <a16:creationId xmlns:a16="http://schemas.microsoft.com/office/drawing/2014/main" id="{1DF83FFD-4C16-41FD-928F-6E88AFC451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Rectangle 53">
              <a:extLst>
                <a:ext uri="{FF2B5EF4-FFF2-40B4-BE49-F238E27FC236}">
                  <a16:creationId xmlns:a16="http://schemas.microsoft.com/office/drawing/2014/main" id="{A5B4BC2F-B667-462B-99D8-0C433124ABD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5" name="Freeform 46">
              <a:extLst>
                <a:ext uri="{FF2B5EF4-FFF2-40B4-BE49-F238E27FC236}">
                  <a16:creationId xmlns:a16="http://schemas.microsoft.com/office/drawing/2014/main" id="{0CBD9EFB-AC61-4674-B75A-56449003C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47">
              <a:extLst>
                <a:ext uri="{FF2B5EF4-FFF2-40B4-BE49-F238E27FC236}">
                  <a16:creationId xmlns:a16="http://schemas.microsoft.com/office/drawing/2014/main" id="{1AD4BBB0-F6A7-451F-BE09-DF619F38EB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48">
              <a:extLst>
                <a:ext uri="{FF2B5EF4-FFF2-40B4-BE49-F238E27FC236}">
                  <a16:creationId xmlns:a16="http://schemas.microsoft.com/office/drawing/2014/main" id="{A258B285-AE5E-473A-AA72-3C95E1D83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49">
              <a:extLst>
                <a:ext uri="{FF2B5EF4-FFF2-40B4-BE49-F238E27FC236}">
                  <a16:creationId xmlns:a16="http://schemas.microsoft.com/office/drawing/2014/main" id="{7BEEDDE5-CB8A-4DF9-858F-4D9462D955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0">
              <a:extLst>
                <a:ext uri="{FF2B5EF4-FFF2-40B4-BE49-F238E27FC236}">
                  <a16:creationId xmlns:a16="http://schemas.microsoft.com/office/drawing/2014/main" id="{DA1C731B-9B66-4D65-BF47-04B118107B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1">
              <a:extLst>
                <a:ext uri="{FF2B5EF4-FFF2-40B4-BE49-F238E27FC236}">
                  <a16:creationId xmlns:a16="http://schemas.microsoft.com/office/drawing/2014/main" id="{58DBFEC6-C6DC-4B7A-934F-5A79EC32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2">
              <a:extLst>
                <a:ext uri="{FF2B5EF4-FFF2-40B4-BE49-F238E27FC236}">
                  <a16:creationId xmlns:a16="http://schemas.microsoft.com/office/drawing/2014/main" id="{9948D8CB-2DBE-4E48-98EA-DF9E2666A2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3">
              <a:extLst>
                <a:ext uri="{FF2B5EF4-FFF2-40B4-BE49-F238E27FC236}">
                  <a16:creationId xmlns:a16="http://schemas.microsoft.com/office/drawing/2014/main" id="{56AB69F6-9F0B-4AB6-BCA8-AA2FD69E99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4">
              <a:extLst>
                <a:ext uri="{FF2B5EF4-FFF2-40B4-BE49-F238E27FC236}">
                  <a16:creationId xmlns:a16="http://schemas.microsoft.com/office/drawing/2014/main" id="{0E7FB426-288D-4B0B-B73B-10CCC0EF41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5">
              <a:extLst>
                <a:ext uri="{FF2B5EF4-FFF2-40B4-BE49-F238E27FC236}">
                  <a16:creationId xmlns:a16="http://schemas.microsoft.com/office/drawing/2014/main" id="{A5C59C6B-46C9-48C9-9F57-2EE738B53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6">
              <a:extLst>
                <a:ext uri="{FF2B5EF4-FFF2-40B4-BE49-F238E27FC236}">
                  <a16:creationId xmlns:a16="http://schemas.microsoft.com/office/drawing/2014/main" id="{7CE85F33-17DC-4273-B06F-D171094449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6" name="Freeform 57">
              <a:extLst>
                <a:ext uri="{FF2B5EF4-FFF2-40B4-BE49-F238E27FC236}">
                  <a16:creationId xmlns:a16="http://schemas.microsoft.com/office/drawing/2014/main" id="{5CD001CF-F2C4-4810-A8D9-679F9F89E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7" name="Freeform 58">
              <a:extLst>
                <a:ext uri="{FF2B5EF4-FFF2-40B4-BE49-F238E27FC236}">
                  <a16:creationId xmlns:a16="http://schemas.microsoft.com/office/drawing/2014/main" id="{69F4BCDD-D153-40D2-8DD1-2509EE0CE4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3" name="Content Placeholder 2">
            <a:extLst>
              <a:ext uri="{FF2B5EF4-FFF2-40B4-BE49-F238E27FC236}">
                <a16:creationId xmlns:a16="http://schemas.microsoft.com/office/drawing/2014/main" id="{3315AB7C-723C-030A-A71C-2814C7235083}"/>
              </a:ext>
            </a:extLst>
          </p:cNvPr>
          <p:cNvSpPr>
            <a:spLocks noGrp="1"/>
          </p:cNvSpPr>
          <p:nvPr>
            <p:ph idx="1"/>
          </p:nvPr>
        </p:nvSpPr>
        <p:spPr>
          <a:xfrm>
            <a:off x="4968958" y="2249487"/>
            <a:ext cx="6078453" cy="3541714"/>
          </a:xfrm>
        </p:spPr>
        <p:txBody>
          <a:bodyPr>
            <a:normAutofit/>
          </a:bodyPr>
          <a:lstStyle/>
          <a:p>
            <a:pPr>
              <a:lnSpc>
                <a:spcPct val="110000"/>
              </a:lnSpc>
            </a:pPr>
            <a:r>
              <a:rPr lang="en-US" sz="1800" dirty="0"/>
              <a:t>Describe the working principles of the Hall Effect Sensor in detail.</a:t>
            </a:r>
          </a:p>
          <a:p>
            <a:pPr lvl="1">
              <a:lnSpc>
                <a:spcPct val="110000"/>
              </a:lnSpc>
            </a:pPr>
            <a:r>
              <a:rPr lang="en-US" sz="1800" dirty="0"/>
              <a:t>Answer: Hall Effect Sensors are devices which are activated by an external magnetic field. A magnetic field has two important characteristics flux density and polarity. The output signal from a Hall effect sensor is the function of magnetic field density around the device. When the magnetic flux density around the sensor exceeds a certain pre-set threshold, the sensor detects it and generates an output voltage called the Hall Voltage.</a:t>
            </a:r>
          </a:p>
          <a:p>
            <a:pPr lvl="1">
              <a:lnSpc>
                <a:spcPct val="110000"/>
              </a:lnSpc>
            </a:pPr>
            <a:endParaRPr lang="en-US" sz="1300" dirty="0"/>
          </a:p>
          <a:p>
            <a:pPr lvl="1">
              <a:lnSpc>
                <a:spcPct val="110000"/>
              </a:lnSpc>
            </a:pPr>
            <a:endParaRPr lang="en-US" sz="1300" dirty="0"/>
          </a:p>
          <a:p>
            <a:pPr lvl="1">
              <a:lnSpc>
                <a:spcPct val="110000"/>
              </a:lnSpc>
            </a:pPr>
            <a:endParaRPr lang="en-US" sz="1300" dirty="0"/>
          </a:p>
          <a:p>
            <a:pPr marL="0" indent="0">
              <a:lnSpc>
                <a:spcPct val="110000"/>
              </a:lnSpc>
              <a:buNone/>
            </a:pPr>
            <a:endParaRPr lang="en-US" sz="1300" dirty="0"/>
          </a:p>
          <a:p>
            <a:pPr>
              <a:lnSpc>
                <a:spcPct val="110000"/>
              </a:lnSpc>
            </a:pPr>
            <a:endParaRPr lang="en-US" sz="1300" dirty="0"/>
          </a:p>
        </p:txBody>
      </p:sp>
    </p:spTree>
    <p:extLst>
      <p:ext uri="{BB962C8B-B14F-4D97-AF65-F5344CB8AC3E}">
        <p14:creationId xmlns:p14="http://schemas.microsoft.com/office/powerpoint/2010/main" val="3053267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AE4726C-1831-4FE3-9A11-227F0DC2F0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0" name="Rectangle 9">
              <a:extLst>
                <a:ext uri="{FF2B5EF4-FFF2-40B4-BE49-F238E27FC236}">
                  <a16:creationId xmlns:a16="http://schemas.microsoft.com/office/drawing/2014/main" id="{B651D7F7-8C54-448E-A268-1CBFAD87D4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E3B56E94-40E1-489A-98B2-A3238D66A064}"/>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sp>
        <p:nvSpPr>
          <p:cNvPr id="2" name="Title 1">
            <a:extLst>
              <a:ext uri="{FF2B5EF4-FFF2-40B4-BE49-F238E27FC236}">
                <a16:creationId xmlns:a16="http://schemas.microsoft.com/office/drawing/2014/main" id="{930B2C34-FDF3-23B9-BFAA-DD1E5A9DF85A}"/>
              </a:ext>
            </a:extLst>
          </p:cNvPr>
          <p:cNvSpPr>
            <a:spLocks noGrp="1"/>
          </p:cNvSpPr>
          <p:nvPr>
            <p:ph type="title"/>
          </p:nvPr>
        </p:nvSpPr>
        <p:spPr>
          <a:xfrm>
            <a:off x="4996697" y="618518"/>
            <a:ext cx="6050713" cy="1478570"/>
          </a:xfrm>
        </p:spPr>
        <p:txBody>
          <a:bodyPr>
            <a:normAutofit/>
          </a:bodyPr>
          <a:lstStyle/>
          <a:p>
            <a:r>
              <a:rPr lang="en-US" dirty="0"/>
              <a:t>Screenshots</a:t>
            </a:r>
          </a:p>
        </p:txBody>
      </p:sp>
      <p:pic>
        <p:nvPicPr>
          <p:cNvPr id="5" name="Picture 4" descr="Closeup of a keyboard">
            <a:extLst>
              <a:ext uri="{FF2B5EF4-FFF2-40B4-BE49-F238E27FC236}">
                <a16:creationId xmlns:a16="http://schemas.microsoft.com/office/drawing/2014/main" id="{82E0FCC6-6AB0-3156-40C4-D70A78EF6983}"/>
              </a:ext>
            </a:extLst>
          </p:cNvPr>
          <p:cNvPicPr>
            <a:picLocks noChangeAspect="1"/>
          </p:cNvPicPr>
          <p:nvPr/>
        </p:nvPicPr>
        <p:blipFill>
          <a:blip r:embed="rId4"/>
          <a:srcRect l="18091" r="38143" b="1"/>
          <a:stretch/>
        </p:blipFill>
        <p:spPr>
          <a:xfrm>
            <a:off x="-5597" y="10"/>
            <a:ext cx="4635583" cy="6857990"/>
          </a:xfrm>
          <a:prstGeom prst="rect">
            <a:avLst/>
          </a:prstGeom>
        </p:spPr>
      </p:pic>
      <p:grpSp>
        <p:nvGrpSpPr>
          <p:cNvPr id="13" name="Group 12">
            <a:extLst>
              <a:ext uri="{FF2B5EF4-FFF2-40B4-BE49-F238E27FC236}">
                <a16:creationId xmlns:a16="http://schemas.microsoft.com/office/drawing/2014/main" id="{E916825F-759B-4F1A-BA80-AF7137691E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4" name="Rectangle 13">
              <a:extLst>
                <a:ext uri="{FF2B5EF4-FFF2-40B4-BE49-F238E27FC236}">
                  <a16:creationId xmlns:a16="http://schemas.microsoft.com/office/drawing/2014/main" id="{0AF64541-DE3B-4DBB-84E1-907956469E5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5" name="Freeform 6">
              <a:extLst>
                <a:ext uri="{FF2B5EF4-FFF2-40B4-BE49-F238E27FC236}">
                  <a16:creationId xmlns:a16="http://schemas.microsoft.com/office/drawing/2014/main" id="{9175DCC0-514A-4CA1-AD9A-1BB0FFF1B4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7">
              <a:extLst>
                <a:ext uri="{FF2B5EF4-FFF2-40B4-BE49-F238E27FC236}">
                  <a16:creationId xmlns:a16="http://schemas.microsoft.com/office/drawing/2014/main" id="{10371924-94D9-48AF-9D5B-6471775BE8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Rectangle 16">
              <a:extLst>
                <a:ext uri="{FF2B5EF4-FFF2-40B4-BE49-F238E27FC236}">
                  <a16:creationId xmlns:a16="http://schemas.microsoft.com/office/drawing/2014/main" id="{7C964FF9-A41A-438C-A22B-62690C98F1A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8" name="Freeform 9">
              <a:extLst>
                <a:ext uri="{FF2B5EF4-FFF2-40B4-BE49-F238E27FC236}">
                  <a16:creationId xmlns:a16="http://schemas.microsoft.com/office/drawing/2014/main" id="{61716CD6-1875-4567-B3E2-364CD0960D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0">
              <a:extLst>
                <a:ext uri="{FF2B5EF4-FFF2-40B4-BE49-F238E27FC236}">
                  <a16:creationId xmlns:a16="http://schemas.microsoft.com/office/drawing/2014/main" id="{31A293D3-7189-453D-AB91-1291AAFF3D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1">
              <a:extLst>
                <a:ext uri="{FF2B5EF4-FFF2-40B4-BE49-F238E27FC236}">
                  <a16:creationId xmlns:a16="http://schemas.microsoft.com/office/drawing/2014/main" id="{87CB4EFE-58B3-4326-9CFB-A2AFADDFA5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2">
              <a:extLst>
                <a:ext uri="{FF2B5EF4-FFF2-40B4-BE49-F238E27FC236}">
                  <a16:creationId xmlns:a16="http://schemas.microsoft.com/office/drawing/2014/main" id="{249CF4D3-B5A3-4287-BC9D-E9BB8FA6EBB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3">
              <a:extLst>
                <a:ext uri="{FF2B5EF4-FFF2-40B4-BE49-F238E27FC236}">
                  <a16:creationId xmlns:a16="http://schemas.microsoft.com/office/drawing/2014/main" id="{4D2515F2-4D11-41AF-A6B1-7D084BEA9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4">
              <a:extLst>
                <a:ext uri="{FF2B5EF4-FFF2-40B4-BE49-F238E27FC236}">
                  <a16:creationId xmlns:a16="http://schemas.microsoft.com/office/drawing/2014/main" id="{331BCBF4-0DC2-426E-84B3-AE38E403C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5">
              <a:extLst>
                <a:ext uri="{FF2B5EF4-FFF2-40B4-BE49-F238E27FC236}">
                  <a16:creationId xmlns:a16="http://schemas.microsoft.com/office/drawing/2014/main" id="{EC8AF156-0BE9-437D-A83B-87364146D0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6">
              <a:extLst>
                <a:ext uri="{FF2B5EF4-FFF2-40B4-BE49-F238E27FC236}">
                  <a16:creationId xmlns:a16="http://schemas.microsoft.com/office/drawing/2014/main" id="{AC8CB256-3F62-4406-88F5-CE2421FF25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17">
              <a:extLst>
                <a:ext uri="{FF2B5EF4-FFF2-40B4-BE49-F238E27FC236}">
                  <a16:creationId xmlns:a16="http://schemas.microsoft.com/office/drawing/2014/main" id="{F3E812EB-415E-4B60-B0FB-65386882C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18">
              <a:extLst>
                <a:ext uri="{FF2B5EF4-FFF2-40B4-BE49-F238E27FC236}">
                  <a16:creationId xmlns:a16="http://schemas.microsoft.com/office/drawing/2014/main" id="{EB4C95D7-8E6D-45EC-8CA1-9123D718E3B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19">
              <a:extLst>
                <a:ext uri="{FF2B5EF4-FFF2-40B4-BE49-F238E27FC236}">
                  <a16:creationId xmlns:a16="http://schemas.microsoft.com/office/drawing/2014/main" id="{83F62FD2-2F62-4495-997C-8BD7F95AB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0">
              <a:extLst>
                <a:ext uri="{FF2B5EF4-FFF2-40B4-BE49-F238E27FC236}">
                  <a16:creationId xmlns:a16="http://schemas.microsoft.com/office/drawing/2014/main" id="{B7DFE0F9-22A3-4846-8D4E-0D193BD3288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1">
              <a:extLst>
                <a:ext uri="{FF2B5EF4-FFF2-40B4-BE49-F238E27FC236}">
                  <a16:creationId xmlns:a16="http://schemas.microsoft.com/office/drawing/2014/main" id="{244DAF25-7415-491A-9FF6-E04BC2DC2EA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2">
              <a:extLst>
                <a:ext uri="{FF2B5EF4-FFF2-40B4-BE49-F238E27FC236}">
                  <a16:creationId xmlns:a16="http://schemas.microsoft.com/office/drawing/2014/main" id="{7ACA3646-863C-4D00-A58A-62C7FE71CE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3">
              <a:extLst>
                <a:ext uri="{FF2B5EF4-FFF2-40B4-BE49-F238E27FC236}">
                  <a16:creationId xmlns:a16="http://schemas.microsoft.com/office/drawing/2014/main" id="{0EA18B38-BD42-45ED-8458-FB205DBC76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4">
              <a:extLst>
                <a:ext uri="{FF2B5EF4-FFF2-40B4-BE49-F238E27FC236}">
                  <a16:creationId xmlns:a16="http://schemas.microsoft.com/office/drawing/2014/main" id="{45302917-5DBE-4CF2-B52F-478F93FDDE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5">
              <a:extLst>
                <a:ext uri="{FF2B5EF4-FFF2-40B4-BE49-F238E27FC236}">
                  <a16:creationId xmlns:a16="http://schemas.microsoft.com/office/drawing/2014/main" id="{8E61E6FD-D40E-479C-ABE9-2B69AE20D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6">
              <a:extLst>
                <a:ext uri="{FF2B5EF4-FFF2-40B4-BE49-F238E27FC236}">
                  <a16:creationId xmlns:a16="http://schemas.microsoft.com/office/drawing/2014/main" id="{2F4DEB4F-F824-48D7-AF9B-B5D905DCD1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27">
              <a:extLst>
                <a:ext uri="{FF2B5EF4-FFF2-40B4-BE49-F238E27FC236}">
                  <a16:creationId xmlns:a16="http://schemas.microsoft.com/office/drawing/2014/main" id="{F76CFA02-6090-4464-B573-BCA350C90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28">
              <a:extLst>
                <a:ext uri="{FF2B5EF4-FFF2-40B4-BE49-F238E27FC236}">
                  <a16:creationId xmlns:a16="http://schemas.microsoft.com/office/drawing/2014/main" id="{51BE8BEC-76C7-41FE-AB76-35194C2442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29">
              <a:extLst>
                <a:ext uri="{FF2B5EF4-FFF2-40B4-BE49-F238E27FC236}">
                  <a16:creationId xmlns:a16="http://schemas.microsoft.com/office/drawing/2014/main" id="{710F61D4-3B34-45A9-B9B7-CE0373AB4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30">
              <a:extLst>
                <a:ext uri="{FF2B5EF4-FFF2-40B4-BE49-F238E27FC236}">
                  <a16:creationId xmlns:a16="http://schemas.microsoft.com/office/drawing/2014/main" id="{451F080F-4CFB-4626-87CA-BB4CACA1C6F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Freeform 31">
              <a:extLst>
                <a:ext uri="{FF2B5EF4-FFF2-40B4-BE49-F238E27FC236}">
                  <a16:creationId xmlns:a16="http://schemas.microsoft.com/office/drawing/2014/main" id="{667BBD71-2295-4A66-B76C-F82175C2B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Freeform 32">
              <a:extLst>
                <a:ext uri="{FF2B5EF4-FFF2-40B4-BE49-F238E27FC236}">
                  <a16:creationId xmlns:a16="http://schemas.microsoft.com/office/drawing/2014/main" id="{B6644DE8-5BD1-4D5F-B245-0D3A21BCE1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Rectangle 41">
              <a:extLst>
                <a:ext uri="{FF2B5EF4-FFF2-40B4-BE49-F238E27FC236}">
                  <a16:creationId xmlns:a16="http://schemas.microsoft.com/office/drawing/2014/main" id="{A4DE8FD0-E681-4D9C-85C2-BEA4C2B3A06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3" name="Freeform 34">
              <a:extLst>
                <a:ext uri="{FF2B5EF4-FFF2-40B4-BE49-F238E27FC236}">
                  <a16:creationId xmlns:a16="http://schemas.microsoft.com/office/drawing/2014/main" id="{D46033BD-1026-4388-B926-9D11E1D7C4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5">
              <a:extLst>
                <a:ext uri="{FF2B5EF4-FFF2-40B4-BE49-F238E27FC236}">
                  <a16:creationId xmlns:a16="http://schemas.microsoft.com/office/drawing/2014/main" id="{1FA74D4C-2E28-42C5-A7FA-3C7D6BD8B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6">
              <a:extLst>
                <a:ext uri="{FF2B5EF4-FFF2-40B4-BE49-F238E27FC236}">
                  <a16:creationId xmlns:a16="http://schemas.microsoft.com/office/drawing/2014/main" id="{FADF7B3F-903C-456C-983E-C9868DDAB9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37">
              <a:extLst>
                <a:ext uri="{FF2B5EF4-FFF2-40B4-BE49-F238E27FC236}">
                  <a16:creationId xmlns:a16="http://schemas.microsoft.com/office/drawing/2014/main" id="{033F8698-1549-44AD-8DAD-0055D7B8077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38">
              <a:extLst>
                <a:ext uri="{FF2B5EF4-FFF2-40B4-BE49-F238E27FC236}">
                  <a16:creationId xmlns:a16="http://schemas.microsoft.com/office/drawing/2014/main" id="{F1BDD4B6-46FD-4048-ADF1-32EADD9E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39">
              <a:extLst>
                <a:ext uri="{FF2B5EF4-FFF2-40B4-BE49-F238E27FC236}">
                  <a16:creationId xmlns:a16="http://schemas.microsoft.com/office/drawing/2014/main" id="{E7F387A7-B3BF-4B1A-BFCA-2D21AD3DF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0">
              <a:extLst>
                <a:ext uri="{FF2B5EF4-FFF2-40B4-BE49-F238E27FC236}">
                  <a16:creationId xmlns:a16="http://schemas.microsoft.com/office/drawing/2014/main" id="{7A1B6BC8-EA82-459D-A0E0-4EBE394E71F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1">
              <a:extLst>
                <a:ext uri="{FF2B5EF4-FFF2-40B4-BE49-F238E27FC236}">
                  <a16:creationId xmlns:a16="http://schemas.microsoft.com/office/drawing/2014/main" id="{8B94E190-DDC2-4545-906F-A1699BD73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42">
              <a:extLst>
                <a:ext uri="{FF2B5EF4-FFF2-40B4-BE49-F238E27FC236}">
                  <a16:creationId xmlns:a16="http://schemas.microsoft.com/office/drawing/2014/main" id="{D9807239-A5BA-4BB3-9194-BCE3B2F21C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Freeform 43">
              <a:extLst>
                <a:ext uri="{FF2B5EF4-FFF2-40B4-BE49-F238E27FC236}">
                  <a16:creationId xmlns:a16="http://schemas.microsoft.com/office/drawing/2014/main" id="{04D300FD-DC53-4375-8981-09EA63BCF1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3" name="Freeform 44">
              <a:extLst>
                <a:ext uri="{FF2B5EF4-FFF2-40B4-BE49-F238E27FC236}">
                  <a16:creationId xmlns:a16="http://schemas.microsoft.com/office/drawing/2014/main" id="{1DF83FFD-4C16-41FD-928F-6E88AFC451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Rectangle 53">
              <a:extLst>
                <a:ext uri="{FF2B5EF4-FFF2-40B4-BE49-F238E27FC236}">
                  <a16:creationId xmlns:a16="http://schemas.microsoft.com/office/drawing/2014/main" id="{A5B4BC2F-B667-462B-99D8-0C433124ABD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5" name="Freeform 46">
              <a:extLst>
                <a:ext uri="{FF2B5EF4-FFF2-40B4-BE49-F238E27FC236}">
                  <a16:creationId xmlns:a16="http://schemas.microsoft.com/office/drawing/2014/main" id="{0CBD9EFB-AC61-4674-B75A-56449003C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47">
              <a:extLst>
                <a:ext uri="{FF2B5EF4-FFF2-40B4-BE49-F238E27FC236}">
                  <a16:creationId xmlns:a16="http://schemas.microsoft.com/office/drawing/2014/main" id="{1AD4BBB0-F6A7-451F-BE09-DF619F38EB7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48">
              <a:extLst>
                <a:ext uri="{FF2B5EF4-FFF2-40B4-BE49-F238E27FC236}">
                  <a16:creationId xmlns:a16="http://schemas.microsoft.com/office/drawing/2014/main" id="{A258B285-AE5E-473A-AA72-3C95E1D83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49">
              <a:extLst>
                <a:ext uri="{FF2B5EF4-FFF2-40B4-BE49-F238E27FC236}">
                  <a16:creationId xmlns:a16="http://schemas.microsoft.com/office/drawing/2014/main" id="{7BEEDDE5-CB8A-4DF9-858F-4D9462D955A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0">
              <a:extLst>
                <a:ext uri="{FF2B5EF4-FFF2-40B4-BE49-F238E27FC236}">
                  <a16:creationId xmlns:a16="http://schemas.microsoft.com/office/drawing/2014/main" id="{DA1C731B-9B66-4D65-BF47-04B118107B0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1">
              <a:extLst>
                <a:ext uri="{FF2B5EF4-FFF2-40B4-BE49-F238E27FC236}">
                  <a16:creationId xmlns:a16="http://schemas.microsoft.com/office/drawing/2014/main" id="{58DBFEC6-C6DC-4B7A-934F-5A79EC3280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2">
              <a:extLst>
                <a:ext uri="{FF2B5EF4-FFF2-40B4-BE49-F238E27FC236}">
                  <a16:creationId xmlns:a16="http://schemas.microsoft.com/office/drawing/2014/main" id="{9948D8CB-2DBE-4E48-98EA-DF9E2666A2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3">
              <a:extLst>
                <a:ext uri="{FF2B5EF4-FFF2-40B4-BE49-F238E27FC236}">
                  <a16:creationId xmlns:a16="http://schemas.microsoft.com/office/drawing/2014/main" id="{56AB69F6-9F0B-4AB6-BCA8-AA2FD69E99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4">
              <a:extLst>
                <a:ext uri="{FF2B5EF4-FFF2-40B4-BE49-F238E27FC236}">
                  <a16:creationId xmlns:a16="http://schemas.microsoft.com/office/drawing/2014/main" id="{0E7FB426-288D-4B0B-B73B-10CCC0EF41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5">
              <a:extLst>
                <a:ext uri="{FF2B5EF4-FFF2-40B4-BE49-F238E27FC236}">
                  <a16:creationId xmlns:a16="http://schemas.microsoft.com/office/drawing/2014/main" id="{A5C59C6B-46C9-48C9-9F57-2EE738B53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6">
              <a:extLst>
                <a:ext uri="{FF2B5EF4-FFF2-40B4-BE49-F238E27FC236}">
                  <a16:creationId xmlns:a16="http://schemas.microsoft.com/office/drawing/2014/main" id="{7CE85F33-17DC-4273-B06F-D171094449D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6" name="Freeform 57">
              <a:extLst>
                <a:ext uri="{FF2B5EF4-FFF2-40B4-BE49-F238E27FC236}">
                  <a16:creationId xmlns:a16="http://schemas.microsoft.com/office/drawing/2014/main" id="{5CD001CF-F2C4-4810-A8D9-679F9F89E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7" name="Freeform 58">
              <a:extLst>
                <a:ext uri="{FF2B5EF4-FFF2-40B4-BE49-F238E27FC236}">
                  <a16:creationId xmlns:a16="http://schemas.microsoft.com/office/drawing/2014/main" id="{69F4BCDD-D153-40D2-8DD1-2509EE0CE4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3" name="Content Placeholder 2">
            <a:extLst>
              <a:ext uri="{FF2B5EF4-FFF2-40B4-BE49-F238E27FC236}">
                <a16:creationId xmlns:a16="http://schemas.microsoft.com/office/drawing/2014/main" id="{3315AB7C-723C-030A-A71C-2814C7235083}"/>
              </a:ext>
            </a:extLst>
          </p:cNvPr>
          <p:cNvSpPr>
            <a:spLocks noGrp="1"/>
          </p:cNvSpPr>
          <p:nvPr>
            <p:ph idx="1"/>
          </p:nvPr>
        </p:nvSpPr>
        <p:spPr>
          <a:xfrm>
            <a:off x="4968958" y="2249487"/>
            <a:ext cx="6078453" cy="3541714"/>
          </a:xfrm>
        </p:spPr>
        <p:txBody>
          <a:bodyPr>
            <a:normAutofit/>
          </a:bodyPr>
          <a:lstStyle/>
          <a:p>
            <a:pPr>
              <a:lnSpc>
                <a:spcPct val="110000"/>
              </a:lnSpc>
            </a:pPr>
            <a:r>
              <a:rPr lang="en-US" sz="1700"/>
              <a:t>What tool will you used to take screenshots?  How does it work?</a:t>
            </a:r>
          </a:p>
          <a:p>
            <a:pPr lvl="1">
              <a:lnSpc>
                <a:spcPct val="110000"/>
              </a:lnSpc>
            </a:pPr>
            <a:endParaRPr lang="en-US" sz="1700"/>
          </a:p>
          <a:p>
            <a:pPr lvl="1">
              <a:lnSpc>
                <a:spcPct val="110000"/>
              </a:lnSpc>
            </a:pPr>
            <a:r>
              <a:rPr lang="en-US" sz="1700"/>
              <a:t>The tool that I will use for screenshots is the </a:t>
            </a:r>
            <a:r>
              <a:rPr lang="en-US" sz="1700" err="1"/>
              <a:t>PrtSc</a:t>
            </a:r>
            <a:r>
              <a:rPr lang="en-US" sz="1700"/>
              <a:t> key on my keyboard. It works by me hitting the key then a small window pops up in top center of screen and I click on the snipping mode and click full screen most of the time or if just a certain area I would pick rectangle and draw a rectangle around the information I need.</a:t>
            </a:r>
          </a:p>
          <a:p>
            <a:pPr lvl="1">
              <a:lnSpc>
                <a:spcPct val="110000"/>
              </a:lnSpc>
            </a:pPr>
            <a:endParaRPr lang="en-US" sz="1700"/>
          </a:p>
          <a:p>
            <a:pPr lvl="1">
              <a:lnSpc>
                <a:spcPct val="110000"/>
              </a:lnSpc>
            </a:pPr>
            <a:endParaRPr lang="en-US" sz="1700"/>
          </a:p>
          <a:p>
            <a:pPr marL="0" indent="0">
              <a:lnSpc>
                <a:spcPct val="110000"/>
              </a:lnSpc>
              <a:buNone/>
            </a:pPr>
            <a:endParaRPr lang="en-US" sz="1700"/>
          </a:p>
          <a:p>
            <a:pPr>
              <a:lnSpc>
                <a:spcPct val="110000"/>
              </a:lnSpc>
            </a:pPr>
            <a:endParaRPr lang="en-US" sz="1700"/>
          </a:p>
        </p:txBody>
      </p:sp>
    </p:spTree>
    <p:extLst>
      <p:ext uri="{BB962C8B-B14F-4D97-AF65-F5344CB8AC3E}">
        <p14:creationId xmlns:p14="http://schemas.microsoft.com/office/powerpoint/2010/main" val="931854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6"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222" name="Group 221">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224"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25"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6"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7"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28"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9"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0"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1"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2"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3"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4"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5"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6"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7"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8"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9"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0"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1"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2"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3"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4"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5"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6"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7"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8"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9"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0"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1"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2"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53"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4"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5"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6"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7"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8"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9"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0"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1"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2"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3"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4"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65"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6"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7"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8"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9"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0"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1"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2"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3"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4"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5"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6"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7"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278" name="Rectangle 277">
            <a:extLst>
              <a:ext uri="{FF2B5EF4-FFF2-40B4-BE49-F238E27FC236}">
                <a16:creationId xmlns:a16="http://schemas.microsoft.com/office/drawing/2014/main" id="{81B1BC20-CC70-4C30-B9BE-C23E121CA6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65" name="Picture 2">
            <a:extLst>
              <a:ext uri="{FF2B5EF4-FFF2-40B4-BE49-F238E27FC236}">
                <a16:creationId xmlns:a16="http://schemas.microsoft.com/office/drawing/2014/main" id="{BED7CCD5-D3A4-4162-9CC4-03DF5AB89D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67" name="Group 166">
            <a:extLst>
              <a:ext uri="{FF2B5EF4-FFF2-40B4-BE49-F238E27FC236}">
                <a16:creationId xmlns:a16="http://schemas.microsoft.com/office/drawing/2014/main" id="{D5E95061-A9DC-4C67-BCAF-F560690997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168" name="Rectangle 5">
              <a:extLst>
                <a:ext uri="{FF2B5EF4-FFF2-40B4-BE49-F238E27FC236}">
                  <a16:creationId xmlns:a16="http://schemas.microsoft.com/office/drawing/2014/main" id="{92D4D96C-8395-4198-90A3-2363570D4D3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69" name="Freeform 6">
              <a:extLst>
                <a:ext uri="{FF2B5EF4-FFF2-40B4-BE49-F238E27FC236}">
                  <a16:creationId xmlns:a16="http://schemas.microsoft.com/office/drawing/2014/main" id="{EF229BAE-A3AA-4095-A3F8-65181A7130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0" name="Freeform 7">
              <a:extLst>
                <a:ext uri="{FF2B5EF4-FFF2-40B4-BE49-F238E27FC236}">
                  <a16:creationId xmlns:a16="http://schemas.microsoft.com/office/drawing/2014/main" id="{C71621C3-B057-4E50-808A-EF718590D2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1" name="Rectangle 8">
              <a:extLst>
                <a:ext uri="{FF2B5EF4-FFF2-40B4-BE49-F238E27FC236}">
                  <a16:creationId xmlns:a16="http://schemas.microsoft.com/office/drawing/2014/main" id="{37D3BCDA-C38C-4B10-A653-0210E859787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72" name="Freeform 9">
              <a:extLst>
                <a:ext uri="{FF2B5EF4-FFF2-40B4-BE49-F238E27FC236}">
                  <a16:creationId xmlns:a16="http://schemas.microsoft.com/office/drawing/2014/main" id="{CE4DC5B4-793A-4E8B-A3F7-53EB548F45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3" name="Freeform 10">
              <a:extLst>
                <a:ext uri="{FF2B5EF4-FFF2-40B4-BE49-F238E27FC236}">
                  <a16:creationId xmlns:a16="http://schemas.microsoft.com/office/drawing/2014/main" id="{2664DA82-4469-42CC-93F4-662128EC65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4" name="Freeform 11">
              <a:extLst>
                <a:ext uri="{FF2B5EF4-FFF2-40B4-BE49-F238E27FC236}">
                  <a16:creationId xmlns:a16="http://schemas.microsoft.com/office/drawing/2014/main" id="{ED439A82-9407-4694-886D-7447BDFF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5" name="Freeform 12">
              <a:extLst>
                <a:ext uri="{FF2B5EF4-FFF2-40B4-BE49-F238E27FC236}">
                  <a16:creationId xmlns:a16="http://schemas.microsoft.com/office/drawing/2014/main" id="{C35292A7-2459-4132-8FE8-54BF071CCE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6" name="Freeform 13">
              <a:extLst>
                <a:ext uri="{FF2B5EF4-FFF2-40B4-BE49-F238E27FC236}">
                  <a16:creationId xmlns:a16="http://schemas.microsoft.com/office/drawing/2014/main" id="{8A55D4A9-1B6E-409D-BF10-201C8A829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7" name="Freeform 14">
              <a:extLst>
                <a:ext uri="{FF2B5EF4-FFF2-40B4-BE49-F238E27FC236}">
                  <a16:creationId xmlns:a16="http://schemas.microsoft.com/office/drawing/2014/main" id="{FDA8F85E-07E7-45C0-A165-6DB771A53D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8" name="Freeform 15">
              <a:extLst>
                <a:ext uri="{FF2B5EF4-FFF2-40B4-BE49-F238E27FC236}">
                  <a16:creationId xmlns:a16="http://schemas.microsoft.com/office/drawing/2014/main" id="{09508E73-6AA1-460C-97B9-8EF00855A5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9" name="Freeform 16">
              <a:extLst>
                <a:ext uri="{FF2B5EF4-FFF2-40B4-BE49-F238E27FC236}">
                  <a16:creationId xmlns:a16="http://schemas.microsoft.com/office/drawing/2014/main" id="{5913AD99-4A77-44C3-ACDF-8410765B76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0" name="Freeform 17">
              <a:extLst>
                <a:ext uri="{FF2B5EF4-FFF2-40B4-BE49-F238E27FC236}">
                  <a16:creationId xmlns:a16="http://schemas.microsoft.com/office/drawing/2014/main" id="{413BDF5F-2CC6-47A3-B422-38D6E292DC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1" name="Freeform 18">
              <a:extLst>
                <a:ext uri="{FF2B5EF4-FFF2-40B4-BE49-F238E27FC236}">
                  <a16:creationId xmlns:a16="http://schemas.microsoft.com/office/drawing/2014/main" id="{6F69599A-544F-4B1D-91C3-762B09CF78F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2" name="Freeform 19">
              <a:extLst>
                <a:ext uri="{FF2B5EF4-FFF2-40B4-BE49-F238E27FC236}">
                  <a16:creationId xmlns:a16="http://schemas.microsoft.com/office/drawing/2014/main" id="{DFAE31B2-DF2A-4FD2-B98E-3657F825C9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3" name="Freeform 20">
              <a:extLst>
                <a:ext uri="{FF2B5EF4-FFF2-40B4-BE49-F238E27FC236}">
                  <a16:creationId xmlns:a16="http://schemas.microsoft.com/office/drawing/2014/main" id="{9D7B120D-680C-4AC9-A263-A7DE0F5F1F7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4" name="Freeform 21">
              <a:extLst>
                <a:ext uri="{FF2B5EF4-FFF2-40B4-BE49-F238E27FC236}">
                  <a16:creationId xmlns:a16="http://schemas.microsoft.com/office/drawing/2014/main" id="{DC8A9F99-D409-4E13-8D58-6A34BE714D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5" name="Freeform 22">
              <a:extLst>
                <a:ext uri="{FF2B5EF4-FFF2-40B4-BE49-F238E27FC236}">
                  <a16:creationId xmlns:a16="http://schemas.microsoft.com/office/drawing/2014/main" id="{EB955E41-680C-44AA-B602-C1A69E951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6" name="Freeform 23">
              <a:extLst>
                <a:ext uri="{FF2B5EF4-FFF2-40B4-BE49-F238E27FC236}">
                  <a16:creationId xmlns:a16="http://schemas.microsoft.com/office/drawing/2014/main" id="{332ED336-B831-4A24-9181-CC63707A4E1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7" name="Freeform 24">
              <a:extLst>
                <a:ext uri="{FF2B5EF4-FFF2-40B4-BE49-F238E27FC236}">
                  <a16:creationId xmlns:a16="http://schemas.microsoft.com/office/drawing/2014/main" id="{1A8B6B8C-5265-4AD1-9A67-B3CFFF4A9C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8" name="Freeform 25">
              <a:extLst>
                <a:ext uri="{FF2B5EF4-FFF2-40B4-BE49-F238E27FC236}">
                  <a16:creationId xmlns:a16="http://schemas.microsoft.com/office/drawing/2014/main" id="{9E8ED6FD-8796-48CB-98ED-0E729E16B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9" name="Freeform 26">
              <a:extLst>
                <a:ext uri="{FF2B5EF4-FFF2-40B4-BE49-F238E27FC236}">
                  <a16:creationId xmlns:a16="http://schemas.microsoft.com/office/drawing/2014/main" id="{DE668E67-2522-4B6B-A8BF-C3CD36F891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0" name="Freeform 27">
              <a:extLst>
                <a:ext uri="{FF2B5EF4-FFF2-40B4-BE49-F238E27FC236}">
                  <a16:creationId xmlns:a16="http://schemas.microsoft.com/office/drawing/2014/main" id="{B2474CAA-635F-43E4-AFFF-B24637DC6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1" name="Freeform 28">
              <a:extLst>
                <a:ext uri="{FF2B5EF4-FFF2-40B4-BE49-F238E27FC236}">
                  <a16:creationId xmlns:a16="http://schemas.microsoft.com/office/drawing/2014/main" id="{1C1B778D-83CB-443C-B463-7EE26603E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2" name="Freeform 29">
              <a:extLst>
                <a:ext uri="{FF2B5EF4-FFF2-40B4-BE49-F238E27FC236}">
                  <a16:creationId xmlns:a16="http://schemas.microsoft.com/office/drawing/2014/main" id="{654DEAB4-B194-4182-A7BE-E247F19AA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3" name="Freeform 30">
              <a:extLst>
                <a:ext uri="{FF2B5EF4-FFF2-40B4-BE49-F238E27FC236}">
                  <a16:creationId xmlns:a16="http://schemas.microsoft.com/office/drawing/2014/main" id="{D8E3CE4C-0C48-485B-8EA0-B036FCC333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4" name="Freeform 31">
              <a:extLst>
                <a:ext uri="{FF2B5EF4-FFF2-40B4-BE49-F238E27FC236}">
                  <a16:creationId xmlns:a16="http://schemas.microsoft.com/office/drawing/2014/main" id="{7958BBBD-B721-4DA1-8764-D8188EB706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5" name="Freeform 32">
              <a:extLst>
                <a:ext uri="{FF2B5EF4-FFF2-40B4-BE49-F238E27FC236}">
                  <a16:creationId xmlns:a16="http://schemas.microsoft.com/office/drawing/2014/main" id="{23180B75-7F19-41E5-A4C3-9096FF7D19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6" name="Rectangle 33">
              <a:extLst>
                <a:ext uri="{FF2B5EF4-FFF2-40B4-BE49-F238E27FC236}">
                  <a16:creationId xmlns:a16="http://schemas.microsoft.com/office/drawing/2014/main" id="{57F706CF-8096-494C-A6E1-5BE7F62306F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97" name="Freeform 34">
              <a:extLst>
                <a:ext uri="{FF2B5EF4-FFF2-40B4-BE49-F238E27FC236}">
                  <a16:creationId xmlns:a16="http://schemas.microsoft.com/office/drawing/2014/main" id="{8B4065A5-6701-492B-BE7F-9E00FE6156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8" name="Freeform 35">
              <a:extLst>
                <a:ext uri="{FF2B5EF4-FFF2-40B4-BE49-F238E27FC236}">
                  <a16:creationId xmlns:a16="http://schemas.microsoft.com/office/drawing/2014/main" id="{66E06571-DDD0-47CB-97CF-FF8432467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9" name="Freeform 36">
              <a:extLst>
                <a:ext uri="{FF2B5EF4-FFF2-40B4-BE49-F238E27FC236}">
                  <a16:creationId xmlns:a16="http://schemas.microsoft.com/office/drawing/2014/main" id="{50F0D75F-DE36-46A5-8FEB-00CF9D01A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0" name="Freeform 37">
              <a:extLst>
                <a:ext uri="{FF2B5EF4-FFF2-40B4-BE49-F238E27FC236}">
                  <a16:creationId xmlns:a16="http://schemas.microsoft.com/office/drawing/2014/main" id="{C7AF11B9-2298-41D7-9878-99E19E8274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1" name="Freeform 38">
              <a:extLst>
                <a:ext uri="{FF2B5EF4-FFF2-40B4-BE49-F238E27FC236}">
                  <a16:creationId xmlns:a16="http://schemas.microsoft.com/office/drawing/2014/main" id="{7B43B683-4229-4623-A504-56FE6CCB5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2" name="Freeform 39">
              <a:extLst>
                <a:ext uri="{FF2B5EF4-FFF2-40B4-BE49-F238E27FC236}">
                  <a16:creationId xmlns:a16="http://schemas.microsoft.com/office/drawing/2014/main" id="{7B4CC276-9BB9-4394-A369-F7DB2BD8E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3" name="Freeform 40">
              <a:extLst>
                <a:ext uri="{FF2B5EF4-FFF2-40B4-BE49-F238E27FC236}">
                  <a16:creationId xmlns:a16="http://schemas.microsoft.com/office/drawing/2014/main" id="{98010162-18EE-455C-AABD-0B715C2BBF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4" name="Freeform 41">
              <a:extLst>
                <a:ext uri="{FF2B5EF4-FFF2-40B4-BE49-F238E27FC236}">
                  <a16:creationId xmlns:a16="http://schemas.microsoft.com/office/drawing/2014/main" id="{5950D288-22B2-4286-B4FB-D6665C103E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5" name="Freeform 42">
              <a:extLst>
                <a:ext uri="{FF2B5EF4-FFF2-40B4-BE49-F238E27FC236}">
                  <a16:creationId xmlns:a16="http://schemas.microsoft.com/office/drawing/2014/main" id="{E0A686CA-B0EF-4B0C-B69B-E715EA3E54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6" name="Freeform 43">
              <a:extLst>
                <a:ext uri="{FF2B5EF4-FFF2-40B4-BE49-F238E27FC236}">
                  <a16:creationId xmlns:a16="http://schemas.microsoft.com/office/drawing/2014/main" id="{75D61EE6-C405-433B-AEC8-6241D54720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7" name="Freeform 44">
              <a:extLst>
                <a:ext uri="{FF2B5EF4-FFF2-40B4-BE49-F238E27FC236}">
                  <a16:creationId xmlns:a16="http://schemas.microsoft.com/office/drawing/2014/main" id="{4C718553-7221-4BFF-AFEE-64E166C6A8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8" name="Rectangle 45">
              <a:extLst>
                <a:ext uri="{FF2B5EF4-FFF2-40B4-BE49-F238E27FC236}">
                  <a16:creationId xmlns:a16="http://schemas.microsoft.com/office/drawing/2014/main" id="{9F00A845-A7BB-4253-8C15-0FF3D05980E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09" name="Freeform 46">
              <a:extLst>
                <a:ext uri="{FF2B5EF4-FFF2-40B4-BE49-F238E27FC236}">
                  <a16:creationId xmlns:a16="http://schemas.microsoft.com/office/drawing/2014/main" id="{53476DBF-E7E4-46E9-AAF2-8810E14EE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0" name="Freeform 47">
              <a:extLst>
                <a:ext uri="{FF2B5EF4-FFF2-40B4-BE49-F238E27FC236}">
                  <a16:creationId xmlns:a16="http://schemas.microsoft.com/office/drawing/2014/main" id="{4F608C86-9940-444C-B200-155DF4E02B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1" name="Freeform 48">
              <a:extLst>
                <a:ext uri="{FF2B5EF4-FFF2-40B4-BE49-F238E27FC236}">
                  <a16:creationId xmlns:a16="http://schemas.microsoft.com/office/drawing/2014/main" id="{BB49A08B-2E6F-4B8C-8F61-6869B069B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2" name="Freeform 49">
              <a:extLst>
                <a:ext uri="{FF2B5EF4-FFF2-40B4-BE49-F238E27FC236}">
                  <a16:creationId xmlns:a16="http://schemas.microsoft.com/office/drawing/2014/main" id="{03A08195-C526-497F-89D0-566E91704B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3" name="Freeform 50">
              <a:extLst>
                <a:ext uri="{FF2B5EF4-FFF2-40B4-BE49-F238E27FC236}">
                  <a16:creationId xmlns:a16="http://schemas.microsoft.com/office/drawing/2014/main" id="{235FDAAF-2063-40C9-BE1C-7E116C8A30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4" name="Freeform 51">
              <a:extLst>
                <a:ext uri="{FF2B5EF4-FFF2-40B4-BE49-F238E27FC236}">
                  <a16:creationId xmlns:a16="http://schemas.microsoft.com/office/drawing/2014/main" id="{2EAF15FA-570E-412B-992B-CAAB83384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5" name="Freeform 52">
              <a:extLst>
                <a:ext uri="{FF2B5EF4-FFF2-40B4-BE49-F238E27FC236}">
                  <a16:creationId xmlns:a16="http://schemas.microsoft.com/office/drawing/2014/main" id="{91FCA14D-FA3E-44C1-B8CB-8C8B730486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6" name="Freeform 53">
              <a:extLst>
                <a:ext uri="{FF2B5EF4-FFF2-40B4-BE49-F238E27FC236}">
                  <a16:creationId xmlns:a16="http://schemas.microsoft.com/office/drawing/2014/main" id="{A889215B-3708-4985-A1D7-42A99B3575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7" name="Freeform 54">
              <a:extLst>
                <a:ext uri="{FF2B5EF4-FFF2-40B4-BE49-F238E27FC236}">
                  <a16:creationId xmlns:a16="http://schemas.microsoft.com/office/drawing/2014/main" id="{5C58C66E-AFD4-4A37-9646-FF8A511A6C1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8" name="Freeform 55">
              <a:extLst>
                <a:ext uri="{FF2B5EF4-FFF2-40B4-BE49-F238E27FC236}">
                  <a16:creationId xmlns:a16="http://schemas.microsoft.com/office/drawing/2014/main" id="{F99DC7ED-E983-4ACA-B702-727C2A5939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9" name="Freeform 56">
              <a:extLst>
                <a:ext uri="{FF2B5EF4-FFF2-40B4-BE49-F238E27FC236}">
                  <a16:creationId xmlns:a16="http://schemas.microsoft.com/office/drawing/2014/main" id="{918FC910-5BDA-49AE-95A5-774012D2D60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0" name="Freeform 57">
              <a:extLst>
                <a:ext uri="{FF2B5EF4-FFF2-40B4-BE49-F238E27FC236}">
                  <a16:creationId xmlns:a16="http://schemas.microsoft.com/office/drawing/2014/main" id="{AA1E286C-EECB-46DC-9505-501CCDD8B8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1" name="Freeform 58">
              <a:extLst>
                <a:ext uri="{FF2B5EF4-FFF2-40B4-BE49-F238E27FC236}">
                  <a16:creationId xmlns:a16="http://schemas.microsoft.com/office/drawing/2014/main" id="{A838D816-F9F3-4AB2-92C6-1F986D0BC0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12570DED-E942-4274-A5C5-61D0403EDC64}"/>
              </a:ext>
            </a:extLst>
          </p:cNvPr>
          <p:cNvSpPr>
            <a:spLocks noGrp="1"/>
          </p:cNvSpPr>
          <p:nvPr>
            <p:ph type="title"/>
          </p:nvPr>
        </p:nvSpPr>
        <p:spPr>
          <a:xfrm>
            <a:off x="1617233" y="4539573"/>
            <a:ext cx="8957534" cy="1182838"/>
          </a:xfrm>
        </p:spPr>
        <p:txBody>
          <a:bodyPr vert="horz" lIns="91440" tIns="45720" rIns="91440" bIns="45720" rtlCol="0" anchor="b">
            <a:normAutofit/>
          </a:bodyPr>
          <a:lstStyle/>
          <a:p>
            <a:pPr algn="ctr"/>
            <a:r>
              <a:rPr lang="en-US" sz="4800">
                <a:solidFill>
                  <a:srgbClr val="FFFFFF"/>
                </a:solidFill>
              </a:rPr>
              <a:t>Required Software</a:t>
            </a:r>
          </a:p>
        </p:txBody>
      </p:sp>
      <p:sp useBgFill="1">
        <p:nvSpPr>
          <p:cNvPr id="223" name="Round Diagonal Corner Rectangle 6">
            <a:extLst>
              <a:ext uri="{FF2B5EF4-FFF2-40B4-BE49-F238E27FC236}">
                <a16:creationId xmlns:a16="http://schemas.microsoft.com/office/drawing/2014/main" id="{4683B8BC-85C4-41F2-9CD3-B074823B6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74" y="639965"/>
            <a:ext cx="10879991" cy="3598548"/>
          </a:xfrm>
          <a:prstGeom prst="round2DiagRect">
            <a:avLst>
              <a:gd name="adj1" fmla="val 9529"/>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AI-generated content may be incorrect.">
            <a:extLst>
              <a:ext uri="{FF2B5EF4-FFF2-40B4-BE49-F238E27FC236}">
                <a16:creationId xmlns:a16="http://schemas.microsoft.com/office/drawing/2014/main" id="{3644C4A1-4FA0-0DA2-B423-896A7D2CE0F7}"/>
              </a:ext>
            </a:extLst>
          </p:cNvPr>
          <p:cNvPicPr>
            <a:picLocks noChangeAspect="1"/>
          </p:cNvPicPr>
          <p:nvPr/>
        </p:nvPicPr>
        <p:blipFill>
          <a:blip r:embed="rId3"/>
          <a:stretch>
            <a:fillRect/>
          </a:stretch>
        </p:blipFill>
        <p:spPr>
          <a:xfrm>
            <a:off x="3462087" y="951493"/>
            <a:ext cx="5289765" cy="2975493"/>
          </a:xfrm>
          <a:prstGeom prst="rect">
            <a:avLst/>
          </a:prstGeom>
        </p:spPr>
      </p:pic>
    </p:spTree>
    <p:extLst>
      <p:ext uri="{BB962C8B-B14F-4D97-AF65-F5344CB8AC3E}">
        <p14:creationId xmlns:p14="http://schemas.microsoft.com/office/powerpoint/2010/main" val="344085385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3"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4"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5"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6"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1"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6"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9"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53"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4"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5"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6"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7"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8"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9"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0"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1"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2"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3"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4"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5"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67" name="Rectangle 66">
            <a:extLst>
              <a:ext uri="{FF2B5EF4-FFF2-40B4-BE49-F238E27FC236}">
                <a16:creationId xmlns:a16="http://schemas.microsoft.com/office/drawing/2014/main" id="{81B1BC20-CC70-4C30-B9BE-C23E121CA6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69" name="Picture 2">
            <a:extLst>
              <a:ext uri="{FF2B5EF4-FFF2-40B4-BE49-F238E27FC236}">
                <a16:creationId xmlns:a16="http://schemas.microsoft.com/office/drawing/2014/main" id="{BED7CCD5-D3A4-4162-9CC4-03DF5AB89D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3" y="-3747"/>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71" name="Group 70">
            <a:extLst>
              <a:ext uri="{FF2B5EF4-FFF2-40B4-BE49-F238E27FC236}">
                <a16:creationId xmlns:a16="http://schemas.microsoft.com/office/drawing/2014/main" id="{D5E95061-A9DC-4C67-BCAF-F560690997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bg2"/>
              </a:gs>
              <a:gs pos="100000">
                <a:schemeClr val="tx2">
                  <a:lumMod val="60000"/>
                  <a:lumOff val="40000"/>
                </a:schemeClr>
              </a:gs>
            </a:gsLst>
            <a:lin ang="5400000" scaled="0"/>
            <a:tileRect/>
          </a:gradFill>
        </p:grpSpPr>
        <p:sp>
          <p:nvSpPr>
            <p:cNvPr id="72" name="Rectangle 5">
              <a:extLst>
                <a:ext uri="{FF2B5EF4-FFF2-40B4-BE49-F238E27FC236}">
                  <a16:creationId xmlns:a16="http://schemas.microsoft.com/office/drawing/2014/main" id="{92D4D96C-8395-4198-90A3-2363570D4D39}"/>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73" name="Freeform 6">
              <a:extLst>
                <a:ext uri="{FF2B5EF4-FFF2-40B4-BE49-F238E27FC236}">
                  <a16:creationId xmlns:a16="http://schemas.microsoft.com/office/drawing/2014/main" id="{EF229BAE-A3AA-4095-A3F8-65181A7130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4" name="Freeform 7">
              <a:extLst>
                <a:ext uri="{FF2B5EF4-FFF2-40B4-BE49-F238E27FC236}">
                  <a16:creationId xmlns:a16="http://schemas.microsoft.com/office/drawing/2014/main" id="{C71621C3-B057-4E50-808A-EF718590D2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5" name="Rectangle 8">
              <a:extLst>
                <a:ext uri="{FF2B5EF4-FFF2-40B4-BE49-F238E27FC236}">
                  <a16:creationId xmlns:a16="http://schemas.microsoft.com/office/drawing/2014/main" id="{37D3BCDA-C38C-4B10-A653-0210E859787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76" name="Freeform 9">
              <a:extLst>
                <a:ext uri="{FF2B5EF4-FFF2-40B4-BE49-F238E27FC236}">
                  <a16:creationId xmlns:a16="http://schemas.microsoft.com/office/drawing/2014/main" id="{CE4DC5B4-793A-4E8B-A3F7-53EB548F45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7" name="Freeform 10">
              <a:extLst>
                <a:ext uri="{FF2B5EF4-FFF2-40B4-BE49-F238E27FC236}">
                  <a16:creationId xmlns:a16="http://schemas.microsoft.com/office/drawing/2014/main" id="{2664DA82-4469-42CC-93F4-662128EC65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8" name="Freeform 11">
              <a:extLst>
                <a:ext uri="{FF2B5EF4-FFF2-40B4-BE49-F238E27FC236}">
                  <a16:creationId xmlns:a16="http://schemas.microsoft.com/office/drawing/2014/main" id="{ED439A82-9407-4694-886D-7447BDFFD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9" name="Freeform 12">
              <a:extLst>
                <a:ext uri="{FF2B5EF4-FFF2-40B4-BE49-F238E27FC236}">
                  <a16:creationId xmlns:a16="http://schemas.microsoft.com/office/drawing/2014/main" id="{C35292A7-2459-4132-8FE8-54BF071CCE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0" name="Freeform 13">
              <a:extLst>
                <a:ext uri="{FF2B5EF4-FFF2-40B4-BE49-F238E27FC236}">
                  <a16:creationId xmlns:a16="http://schemas.microsoft.com/office/drawing/2014/main" id="{8A55D4A9-1B6E-409D-BF10-201C8A829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1" name="Freeform 14">
              <a:extLst>
                <a:ext uri="{FF2B5EF4-FFF2-40B4-BE49-F238E27FC236}">
                  <a16:creationId xmlns:a16="http://schemas.microsoft.com/office/drawing/2014/main" id="{FDA8F85E-07E7-45C0-A165-6DB771A53D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2" name="Freeform 15">
              <a:extLst>
                <a:ext uri="{FF2B5EF4-FFF2-40B4-BE49-F238E27FC236}">
                  <a16:creationId xmlns:a16="http://schemas.microsoft.com/office/drawing/2014/main" id="{09508E73-6AA1-460C-97B9-8EF00855A5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3" name="Freeform 16">
              <a:extLst>
                <a:ext uri="{FF2B5EF4-FFF2-40B4-BE49-F238E27FC236}">
                  <a16:creationId xmlns:a16="http://schemas.microsoft.com/office/drawing/2014/main" id="{5913AD99-4A77-44C3-ACDF-8410765B76C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4" name="Freeform 17">
              <a:extLst>
                <a:ext uri="{FF2B5EF4-FFF2-40B4-BE49-F238E27FC236}">
                  <a16:creationId xmlns:a16="http://schemas.microsoft.com/office/drawing/2014/main" id="{413BDF5F-2CC6-47A3-B422-38D6E292DC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5" name="Freeform 18">
              <a:extLst>
                <a:ext uri="{FF2B5EF4-FFF2-40B4-BE49-F238E27FC236}">
                  <a16:creationId xmlns:a16="http://schemas.microsoft.com/office/drawing/2014/main" id="{6F69599A-544F-4B1D-91C3-762B09CF78F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6" name="Freeform 19">
              <a:extLst>
                <a:ext uri="{FF2B5EF4-FFF2-40B4-BE49-F238E27FC236}">
                  <a16:creationId xmlns:a16="http://schemas.microsoft.com/office/drawing/2014/main" id="{DFAE31B2-DF2A-4FD2-B98E-3657F825C9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7" name="Freeform 20">
              <a:extLst>
                <a:ext uri="{FF2B5EF4-FFF2-40B4-BE49-F238E27FC236}">
                  <a16:creationId xmlns:a16="http://schemas.microsoft.com/office/drawing/2014/main" id="{9D7B120D-680C-4AC9-A263-A7DE0F5F1F7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8" name="Freeform 21">
              <a:extLst>
                <a:ext uri="{FF2B5EF4-FFF2-40B4-BE49-F238E27FC236}">
                  <a16:creationId xmlns:a16="http://schemas.microsoft.com/office/drawing/2014/main" id="{DC8A9F99-D409-4E13-8D58-6A34BE714D2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9" name="Freeform 22">
              <a:extLst>
                <a:ext uri="{FF2B5EF4-FFF2-40B4-BE49-F238E27FC236}">
                  <a16:creationId xmlns:a16="http://schemas.microsoft.com/office/drawing/2014/main" id="{EB955E41-680C-44AA-B602-C1A69E951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0" name="Freeform 23">
              <a:extLst>
                <a:ext uri="{FF2B5EF4-FFF2-40B4-BE49-F238E27FC236}">
                  <a16:creationId xmlns:a16="http://schemas.microsoft.com/office/drawing/2014/main" id="{332ED336-B831-4A24-9181-CC63707A4E1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1" name="Freeform 24">
              <a:extLst>
                <a:ext uri="{FF2B5EF4-FFF2-40B4-BE49-F238E27FC236}">
                  <a16:creationId xmlns:a16="http://schemas.microsoft.com/office/drawing/2014/main" id="{1A8B6B8C-5265-4AD1-9A67-B3CFFF4A9C3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2" name="Freeform 25">
              <a:extLst>
                <a:ext uri="{FF2B5EF4-FFF2-40B4-BE49-F238E27FC236}">
                  <a16:creationId xmlns:a16="http://schemas.microsoft.com/office/drawing/2014/main" id="{9E8ED6FD-8796-48CB-98ED-0E729E16B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3" name="Freeform 26">
              <a:extLst>
                <a:ext uri="{FF2B5EF4-FFF2-40B4-BE49-F238E27FC236}">
                  <a16:creationId xmlns:a16="http://schemas.microsoft.com/office/drawing/2014/main" id="{DE668E67-2522-4B6B-A8BF-C3CD36F891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4" name="Freeform 27">
              <a:extLst>
                <a:ext uri="{FF2B5EF4-FFF2-40B4-BE49-F238E27FC236}">
                  <a16:creationId xmlns:a16="http://schemas.microsoft.com/office/drawing/2014/main" id="{B2474CAA-635F-43E4-AFFF-B24637DC6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5" name="Freeform 28">
              <a:extLst>
                <a:ext uri="{FF2B5EF4-FFF2-40B4-BE49-F238E27FC236}">
                  <a16:creationId xmlns:a16="http://schemas.microsoft.com/office/drawing/2014/main" id="{1C1B778D-83CB-443C-B463-7EE26603E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6" name="Freeform 29">
              <a:extLst>
                <a:ext uri="{FF2B5EF4-FFF2-40B4-BE49-F238E27FC236}">
                  <a16:creationId xmlns:a16="http://schemas.microsoft.com/office/drawing/2014/main" id="{654DEAB4-B194-4182-A7BE-E247F19AAE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7" name="Freeform 30">
              <a:extLst>
                <a:ext uri="{FF2B5EF4-FFF2-40B4-BE49-F238E27FC236}">
                  <a16:creationId xmlns:a16="http://schemas.microsoft.com/office/drawing/2014/main" id="{D8E3CE4C-0C48-485B-8EA0-B036FCC333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8" name="Freeform 31">
              <a:extLst>
                <a:ext uri="{FF2B5EF4-FFF2-40B4-BE49-F238E27FC236}">
                  <a16:creationId xmlns:a16="http://schemas.microsoft.com/office/drawing/2014/main" id="{7958BBBD-B721-4DA1-8764-D8188EB706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9" name="Freeform 32">
              <a:extLst>
                <a:ext uri="{FF2B5EF4-FFF2-40B4-BE49-F238E27FC236}">
                  <a16:creationId xmlns:a16="http://schemas.microsoft.com/office/drawing/2014/main" id="{23180B75-7F19-41E5-A4C3-9096FF7D19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0" name="Rectangle 33">
              <a:extLst>
                <a:ext uri="{FF2B5EF4-FFF2-40B4-BE49-F238E27FC236}">
                  <a16:creationId xmlns:a16="http://schemas.microsoft.com/office/drawing/2014/main" id="{57F706CF-8096-494C-A6E1-5BE7F62306F6}"/>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01" name="Freeform 34">
              <a:extLst>
                <a:ext uri="{FF2B5EF4-FFF2-40B4-BE49-F238E27FC236}">
                  <a16:creationId xmlns:a16="http://schemas.microsoft.com/office/drawing/2014/main" id="{8B4065A5-6701-492B-BE7F-9E00FE6156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2" name="Freeform 35">
              <a:extLst>
                <a:ext uri="{FF2B5EF4-FFF2-40B4-BE49-F238E27FC236}">
                  <a16:creationId xmlns:a16="http://schemas.microsoft.com/office/drawing/2014/main" id="{66E06571-DDD0-47CB-97CF-FF8432467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3" name="Freeform 36">
              <a:extLst>
                <a:ext uri="{FF2B5EF4-FFF2-40B4-BE49-F238E27FC236}">
                  <a16:creationId xmlns:a16="http://schemas.microsoft.com/office/drawing/2014/main" id="{50F0D75F-DE36-46A5-8FEB-00CF9D01A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4" name="Freeform 37">
              <a:extLst>
                <a:ext uri="{FF2B5EF4-FFF2-40B4-BE49-F238E27FC236}">
                  <a16:creationId xmlns:a16="http://schemas.microsoft.com/office/drawing/2014/main" id="{C7AF11B9-2298-41D7-9878-99E19E8274F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5" name="Freeform 38">
              <a:extLst>
                <a:ext uri="{FF2B5EF4-FFF2-40B4-BE49-F238E27FC236}">
                  <a16:creationId xmlns:a16="http://schemas.microsoft.com/office/drawing/2014/main" id="{7B43B683-4229-4623-A504-56FE6CCB5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6" name="Freeform 39">
              <a:extLst>
                <a:ext uri="{FF2B5EF4-FFF2-40B4-BE49-F238E27FC236}">
                  <a16:creationId xmlns:a16="http://schemas.microsoft.com/office/drawing/2014/main" id="{7B4CC276-9BB9-4394-A369-F7DB2BD8E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7" name="Freeform 40">
              <a:extLst>
                <a:ext uri="{FF2B5EF4-FFF2-40B4-BE49-F238E27FC236}">
                  <a16:creationId xmlns:a16="http://schemas.microsoft.com/office/drawing/2014/main" id="{98010162-18EE-455C-AABD-0B715C2BBF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8" name="Freeform 41">
              <a:extLst>
                <a:ext uri="{FF2B5EF4-FFF2-40B4-BE49-F238E27FC236}">
                  <a16:creationId xmlns:a16="http://schemas.microsoft.com/office/drawing/2014/main" id="{5950D288-22B2-4286-B4FB-D6665C103E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9" name="Freeform 42">
              <a:extLst>
                <a:ext uri="{FF2B5EF4-FFF2-40B4-BE49-F238E27FC236}">
                  <a16:creationId xmlns:a16="http://schemas.microsoft.com/office/drawing/2014/main" id="{E0A686CA-B0EF-4B0C-B69B-E715EA3E54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0" name="Freeform 43">
              <a:extLst>
                <a:ext uri="{FF2B5EF4-FFF2-40B4-BE49-F238E27FC236}">
                  <a16:creationId xmlns:a16="http://schemas.microsoft.com/office/drawing/2014/main" id="{75D61EE6-C405-433B-AEC8-6241D54720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1" name="Freeform 44">
              <a:extLst>
                <a:ext uri="{FF2B5EF4-FFF2-40B4-BE49-F238E27FC236}">
                  <a16:creationId xmlns:a16="http://schemas.microsoft.com/office/drawing/2014/main" id="{4C718553-7221-4BFF-AFEE-64E166C6A8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2" name="Rectangle 45">
              <a:extLst>
                <a:ext uri="{FF2B5EF4-FFF2-40B4-BE49-F238E27FC236}">
                  <a16:creationId xmlns:a16="http://schemas.microsoft.com/office/drawing/2014/main" id="{9F00A845-A7BB-4253-8C15-0FF3D05980E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13" name="Freeform 46">
              <a:extLst>
                <a:ext uri="{FF2B5EF4-FFF2-40B4-BE49-F238E27FC236}">
                  <a16:creationId xmlns:a16="http://schemas.microsoft.com/office/drawing/2014/main" id="{53476DBF-E7E4-46E9-AAF2-8810E14EE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4" name="Freeform 47">
              <a:extLst>
                <a:ext uri="{FF2B5EF4-FFF2-40B4-BE49-F238E27FC236}">
                  <a16:creationId xmlns:a16="http://schemas.microsoft.com/office/drawing/2014/main" id="{4F608C86-9940-444C-B200-155DF4E02B6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5" name="Freeform 48">
              <a:extLst>
                <a:ext uri="{FF2B5EF4-FFF2-40B4-BE49-F238E27FC236}">
                  <a16:creationId xmlns:a16="http://schemas.microsoft.com/office/drawing/2014/main" id="{BB49A08B-2E6F-4B8C-8F61-6869B069B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6" name="Freeform 49">
              <a:extLst>
                <a:ext uri="{FF2B5EF4-FFF2-40B4-BE49-F238E27FC236}">
                  <a16:creationId xmlns:a16="http://schemas.microsoft.com/office/drawing/2014/main" id="{03A08195-C526-497F-89D0-566E91704B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7" name="Freeform 50">
              <a:extLst>
                <a:ext uri="{FF2B5EF4-FFF2-40B4-BE49-F238E27FC236}">
                  <a16:creationId xmlns:a16="http://schemas.microsoft.com/office/drawing/2014/main" id="{235FDAAF-2063-40C9-BE1C-7E116C8A30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8" name="Freeform 51">
              <a:extLst>
                <a:ext uri="{FF2B5EF4-FFF2-40B4-BE49-F238E27FC236}">
                  <a16:creationId xmlns:a16="http://schemas.microsoft.com/office/drawing/2014/main" id="{2EAF15FA-570E-412B-992B-CAAB83384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9" name="Freeform 52">
              <a:extLst>
                <a:ext uri="{FF2B5EF4-FFF2-40B4-BE49-F238E27FC236}">
                  <a16:creationId xmlns:a16="http://schemas.microsoft.com/office/drawing/2014/main" id="{91FCA14D-FA3E-44C1-B8CB-8C8B730486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0" name="Freeform 53">
              <a:extLst>
                <a:ext uri="{FF2B5EF4-FFF2-40B4-BE49-F238E27FC236}">
                  <a16:creationId xmlns:a16="http://schemas.microsoft.com/office/drawing/2014/main" id="{A889215B-3708-4985-A1D7-42A99B3575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1" name="Freeform 54">
              <a:extLst>
                <a:ext uri="{FF2B5EF4-FFF2-40B4-BE49-F238E27FC236}">
                  <a16:creationId xmlns:a16="http://schemas.microsoft.com/office/drawing/2014/main" id="{5C58C66E-AFD4-4A37-9646-FF8A511A6C1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2" name="Freeform 55">
              <a:extLst>
                <a:ext uri="{FF2B5EF4-FFF2-40B4-BE49-F238E27FC236}">
                  <a16:creationId xmlns:a16="http://schemas.microsoft.com/office/drawing/2014/main" id="{F99DC7ED-E983-4ACA-B702-727C2A5939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3" name="Freeform 56">
              <a:extLst>
                <a:ext uri="{FF2B5EF4-FFF2-40B4-BE49-F238E27FC236}">
                  <a16:creationId xmlns:a16="http://schemas.microsoft.com/office/drawing/2014/main" id="{918FC910-5BDA-49AE-95A5-774012D2D60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4" name="Freeform 57">
              <a:extLst>
                <a:ext uri="{FF2B5EF4-FFF2-40B4-BE49-F238E27FC236}">
                  <a16:creationId xmlns:a16="http://schemas.microsoft.com/office/drawing/2014/main" id="{AA1E286C-EECB-46DC-9505-501CCDD8B8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5" name="Freeform 58">
              <a:extLst>
                <a:ext uri="{FF2B5EF4-FFF2-40B4-BE49-F238E27FC236}">
                  <a16:creationId xmlns:a16="http://schemas.microsoft.com/office/drawing/2014/main" id="{A838D816-F9F3-4AB2-92C6-1F986D0BC03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4D432E0E-FDAD-E6D5-5FC4-64B9D7AEBBA5}"/>
              </a:ext>
            </a:extLst>
          </p:cNvPr>
          <p:cNvSpPr>
            <a:spLocks noGrp="1"/>
          </p:cNvSpPr>
          <p:nvPr>
            <p:ph type="title"/>
          </p:nvPr>
        </p:nvSpPr>
        <p:spPr>
          <a:xfrm>
            <a:off x="1617233" y="4539573"/>
            <a:ext cx="8957534" cy="1182838"/>
          </a:xfrm>
        </p:spPr>
        <p:txBody>
          <a:bodyPr vert="horz" lIns="91440" tIns="45720" rIns="91440" bIns="45720" rtlCol="0" anchor="b">
            <a:normAutofit/>
          </a:bodyPr>
          <a:lstStyle/>
          <a:p>
            <a:pPr algn="ctr"/>
            <a:r>
              <a:rPr lang="en-US" sz="3700">
                <a:solidFill>
                  <a:srgbClr val="FFFFFF"/>
                </a:solidFill>
              </a:rPr>
              <a:t>Precision of the Ultrasonic Sensor</a:t>
            </a:r>
          </a:p>
        </p:txBody>
      </p:sp>
      <p:sp useBgFill="1">
        <p:nvSpPr>
          <p:cNvPr id="127" name="Round Diagonal Corner Rectangle 6">
            <a:extLst>
              <a:ext uri="{FF2B5EF4-FFF2-40B4-BE49-F238E27FC236}">
                <a16:creationId xmlns:a16="http://schemas.microsoft.com/office/drawing/2014/main" id="{4683B8BC-85C4-41F2-9CD3-B074823B6B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74" y="639965"/>
            <a:ext cx="10879991" cy="3598548"/>
          </a:xfrm>
          <a:prstGeom prst="round2DiagRect">
            <a:avLst>
              <a:gd name="adj1" fmla="val 9529"/>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Wireless router">
            <a:extLst>
              <a:ext uri="{FF2B5EF4-FFF2-40B4-BE49-F238E27FC236}">
                <a16:creationId xmlns:a16="http://schemas.microsoft.com/office/drawing/2014/main" id="{C1D653D5-D902-D0C3-B7B7-CBBD696C13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19223" y="951493"/>
            <a:ext cx="2975493" cy="2975493"/>
          </a:xfrm>
          <a:prstGeom prst="rect">
            <a:avLst/>
          </a:prstGeom>
        </p:spPr>
      </p:pic>
    </p:spTree>
    <p:extLst>
      <p:ext uri="{BB962C8B-B14F-4D97-AF65-F5344CB8AC3E}">
        <p14:creationId xmlns:p14="http://schemas.microsoft.com/office/powerpoint/2010/main" val="22723817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6"/>
                                        </p:tgtEl>
                                        <p:attrNameLst>
                                          <p:attrName>style.visibility</p:attrName>
                                        </p:attrNameLst>
                                      </p:cBhvr>
                                      <p:to>
                                        <p:strVal val="visible"/>
                                      </p:to>
                                    </p:set>
                                    <p:animEffect transition="in" filter="fade">
                                      <p:cBhvr>
                                        <p:cTn id="10"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18BD99-41E9-467C-9777-74587F831718}">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C03EF818-EDF6-480C-9B86-0A3B979BCCF0}">
  <ds:schemaRefs>
    <ds:schemaRef ds:uri="http://schemas.microsoft.com/sharepoint/v3/contenttype/forms"/>
  </ds:schemaRefs>
</ds:datastoreItem>
</file>

<file path=customXml/itemProps3.xml><?xml version="1.0" encoding="utf-8"?>
<ds:datastoreItem xmlns:ds="http://schemas.openxmlformats.org/officeDocument/2006/customXml" ds:itemID="{4C8C32A8-E4D9-473C-833A-8950C6E7C0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Modern design</Template>
  <TotalTime>122</TotalTime>
  <Words>2060</Words>
  <Application>Microsoft Office PowerPoint</Application>
  <PresentationFormat>Widescreen</PresentationFormat>
  <Paragraphs>240</Paragraphs>
  <Slides>35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Cambria Math</vt:lpstr>
      <vt:lpstr>Liberation Serif</vt:lpstr>
      <vt:lpstr>Source Sans Pro</vt:lpstr>
      <vt:lpstr>Tw Cen MT</vt:lpstr>
      <vt:lpstr>Circuit</vt:lpstr>
      <vt:lpstr>Tech 204 Final Project</vt:lpstr>
      <vt:lpstr>Introduction</vt:lpstr>
      <vt:lpstr>Inventory of Parts and Software</vt:lpstr>
      <vt:lpstr>Ultrasonic Sensor HC-SR04</vt:lpstr>
      <vt:lpstr>Rotary Encoder KY-040</vt:lpstr>
      <vt:lpstr>Hall Effect Sensor in ESP32</vt:lpstr>
      <vt:lpstr>Screenshots</vt:lpstr>
      <vt:lpstr>Required Software</vt:lpstr>
      <vt:lpstr>Precision of the Ultrasonic Sensor</vt:lpstr>
      <vt:lpstr>Data Collection</vt:lpstr>
      <vt:lpstr>Data Analysis</vt:lpstr>
      <vt:lpstr>Conclusions</vt:lpstr>
      <vt:lpstr>Gravitational Acceleration of a Free-Falling Object</vt:lpstr>
      <vt:lpstr>Excel Table  (Screenshot)</vt:lpstr>
      <vt:lpstr>Excel Graph (Screenshot)</vt:lpstr>
      <vt:lpstr>Data Collection</vt:lpstr>
      <vt:lpstr>Data Analysis</vt:lpstr>
      <vt:lpstr>Conclusions</vt:lpstr>
      <vt:lpstr>Conservation of Energy of a Free-Falling Object</vt:lpstr>
      <vt:lpstr>Excel Table (Screenshot)</vt:lpstr>
      <vt:lpstr>Excel Graph (Screenshot)</vt:lpstr>
      <vt:lpstr>Data Analysis </vt:lpstr>
      <vt:lpstr>Conclusions</vt:lpstr>
      <vt:lpstr>Conclusions</vt:lpstr>
      <vt:lpstr>Relationship between Linear and Rotational Motion</vt:lpstr>
      <vt:lpstr>Data Collection</vt:lpstr>
      <vt:lpstr>Data Analysis</vt:lpstr>
      <vt:lpstr>Conclusions</vt:lpstr>
      <vt:lpstr>Observing the Hall Effect</vt:lpstr>
      <vt:lpstr>Excel Graph (Screenshot)</vt:lpstr>
      <vt:lpstr>Conclusions</vt:lpstr>
      <vt:lpstr>Challenges</vt:lpstr>
      <vt:lpstr>Career skills gained</vt:lpstr>
      <vt:lpstr>Thank you</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Durst, James</dc:creator>
  <cp:lastModifiedBy>Durst, James</cp:lastModifiedBy>
  <cp:revision>1</cp:revision>
  <dcterms:created xsi:type="dcterms:W3CDTF">2025-04-26T00:18:30Z</dcterms:created>
  <dcterms:modified xsi:type="dcterms:W3CDTF">2025-04-26T02:20:59Z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